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jpg" ContentType="image/jpg"/>
  <Default Extension="png" ContentType="image/png"/>
  <Default Extension="gif" ContentType="image/gif"/>
  <Override PartName="/docProps/app.xml" ContentType="application/vnd.openxmlformats-officedocument.extended-properties+xml"/>
  <Override PartName="/ppt/theme/theme1.xml" ContentType="application/vnd.openxmlformats-officedocument.theme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 type="screen4x3"/>
  <p:notesSz cx="10287000" cy="1828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�#�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image" Target="../media/image13.png"/><Relationship Id="rId11" Type="http://schemas.openxmlformats.org/officeDocument/2006/relationships/image" Target="../media/image14.png"/><Relationship Id="rId12" Type="http://schemas.openxmlformats.org/officeDocument/2006/relationships/image" Target="../media/image15.png"/><Relationship Id="rId13" Type="http://schemas.openxmlformats.org/officeDocument/2006/relationships/image" Target="../media/image16.png"/><Relationship Id="rId14" Type="http://schemas.openxmlformats.org/officeDocument/2006/relationships/image" Target="../media/image17.png"/><Relationship Id="rId15" Type="http://schemas.openxmlformats.org/officeDocument/2006/relationships/image" Target="../media/image18.png"/><Relationship Id="rId16" Type="http://schemas.openxmlformats.org/officeDocument/2006/relationships/image" Target="../media/image19.png"/><Relationship Id="rId17" Type="http://schemas.openxmlformats.org/officeDocument/2006/relationships/image" Target="../media/image20.png"/><Relationship Id="rId18" Type="http://schemas.openxmlformats.org/officeDocument/2006/relationships/image" Target="../media/image21.png"/><Relationship Id="rId19" Type="http://schemas.openxmlformats.org/officeDocument/2006/relationships/image" Target="../media/image22.png"/><Relationship Id="rId20" Type="http://schemas.openxmlformats.org/officeDocument/2006/relationships/image" Target="../media/image23.png"/><Relationship Id="rId21" Type="http://schemas.openxmlformats.org/officeDocument/2006/relationships/image" Target="../media/image24.png"/><Relationship Id="rId22" Type="http://schemas.openxmlformats.org/officeDocument/2006/relationships/image" Target="../media/image25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image" Target="../media/image32.png"/><Relationship Id="rId9" Type="http://schemas.openxmlformats.org/officeDocument/2006/relationships/image" Target="../media/image33.png"/><Relationship Id="rId10" Type="http://schemas.openxmlformats.org/officeDocument/2006/relationships/image" Target="../media/image34.png"/><Relationship Id="rId11" Type="http://schemas.openxmlformats.org/officeDocument/2006/relationships/image" Target="../media/image35.png"/><Relationship Id="rId12" Type="http://schemas.openxmlformats.org/officeDocument/2006/relationships/image" Target="../media/image36.png"/><Relationship Id="rId13" Type="http://schemas.openxmlformats.org/officeDocument/2006/relationships/image" Target="../media/image37.png"/><Relationship Id="rId14" Type="http://schemas.openxmlformats.org/officeDocument/2006/relationships/image" Target="../media/image38.png"/><Relationship Id="rId15" Type="http://schemas.openxmlformats.org/officeDocument/2006/relationships/image" Target="../media/image39.png"/><Relationship Id="rId16" Type="http://schemas.openxmlformats.org/officeDocument/2006/relationships/image" Target="../media/image40.png"/><Relationship Id="rId17" Type="http://schemas.openxmlformats.org/officeDocument/2006/relationships/image" Target="../media/image41.png"/><Relationship Id="rId18" Type="http://schemas.openxmlformats.org/officeDocument/2006/relationships/image" Target="../media/image42.png"/><Relationship Id="rId19" Type="http://schemas.openxmlformats.org/officeDocument/2006/relationships/image" Target="../media/image43.png"/><Relationship Id="rId20" Type="http://schemas.openxmlformats.org/officeDocument/2006/relationships/image" Target="../media/image44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49.png"/><Relationship Id="rId7" Type="http://schemas.openxmlformats.org/officeDocument/2006/relationships/image" Target="../media/image50.png"/><Relationship Id="rId8" Type="http://schemas.openxmlformats.org/officeDocument/2006/relationships/image" Target="../media/image51.png"/><Relationship Id="rId9" Type="http://schemas.openxmlformats.org/officeDocument/2006/relationships/image" Target="../media/image52.png"/><Relationship Id="rId10" Type="http://schemas.openxmlformats.org/officeDocument/2006/relationships/image" Target="../media/image53.png"/><Relationship Id="rId11" Type="http://schemas.openxmlformats.org/officeDocument/2006/relationships/image" Target="../media/image54.png"/><Relationship Id="rId12" Type="http://schemas.openxmlformats.org/officeDocument/2006/relationships/image" Target="../media/image55.png"/><Relationship Id="rId13" Type="http://schemas.openxmlformats.org/officeDocument/2006/relationships/image" Target="../media/image56.png"/><Relationship Id="rId14" Type="http://schemas.openxmlformats.org/officeDocument/2006/relationships/image" Target="../media/image57.png"/><Relationship Id="rId15" Type="http://schemas.openxmlformats.org/officeDocument/2006/relationships/image" Target="../media/image58.png"/><Relationship Id="rId16" Type="http://schemas.openxmlformats.org/officeDocument/2006/relationships/image" Target="../media/image59.png"/><Relationship Id="rId17" Type="http://schemas.openxmlformats.org/officeDocument/2006/relationships/image" Target="../media/image60.png"/><Relationship Id="rId18" Type="http://schemas.openxmlformats.org/officeDocument/2006/relationships/image" Target="../media/image61.png"/><Relationship Id="rId19" Type="http://schemas.openxmlformats.org/officeDocument/2006/relationships/image" Target="../media/image62.png"/><Relationship Id="rId20" Type="http://schemas.openxmlformats.org/officeDocument/2006/relationships/image" Target="../media/image63.png"/><Relationship Id="rId21" Type="http://schemas.openxmlformats.org/officeDocument/2006/relationships/image" Target="../media/image64.png"/><Relationship Id="rId22" Type="http://schemas.openxmlformats.org/officeDocument/2006/relationships/image" Target="../media/image65.png"/><Relationship Id="rId23" Type="http://schemas.openxmlformats.org/officeDocument/2006/relationships/image" Target="../media/image66.png"/><Relationship Id="rId24" Type="http://schemas.openxmlformats.org/officeDocument/2006/relationships/image" Target="../media/image67.png"/><Relationship Id="rId25" Type="http://schemas.openxmlformats.org/officeDocument/2006/relationships/image" Target="../media/image68.png"/><Relationship Id="rId26" Type="http://schemas.openxmlformats.org/officeDocument/2006/relationships/image" Target="../media/image69.png"/><Relationship Id="rId27" Type="http://schemas.openxmlformats.org/officeDocument/2006/relationships/image" Target="../media/image70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1.png"/><Relationship Id="rId3" Type="http://schemas.openxmlformats.org/officeDocument/2006/relationships/image" Target="../media/image72.png"/><Relationship Id="rId4" Type="http://schemas.openxmlformats.org/officeDocument/2006/relationships/image" Target="../media/image73.png"/><Relationship Id="rId5" Type="http://schemas.openxmlformats.org/officeDocument/2006/relationships/image" Target="../media/image74.png"/><Relationship Id="rId6" Type="http://schemas.openxmlformats.org/officeDocument/2006/relationships/image" Target="../media/image75.png"/><Relationship Id="rId7" Type="http://schemas.openxmlformats.org/officeDocument/2006/relationships/image" Target="../media/image76.png"/><Relationship Id="rId8" Type="http://schemas.openxmlformats.org/officeDocument/2006/relationships/image" Target="../media/image77.png"/><Relationship Id="rId9" Type="http://schemas.openxmlformats.org/officeDocument/2006/relationships/image" Target="../media/image78.png"/><Relationship Id="rId10" Type="http://schemas.openxmlformats.org/officeDocument/2006/relationships/image" Target="../media/image79.png"/><Relationship Id="rId11" Type="http://schemas.openxmlformats.org/officeDocument/2006/relationships/image" Target="../media/image80.png"/><Relationship Id="rId12" Type="http://schemas.openxmlformats.org/officeDocument/2006/relationships/image" Target="../media/image81.png"/><Relationship Id="rId13" Type="http://schemas.openxmlformats.org/officeDocument/2006/relationships/image" Target="../media/image82.png"/><Relationship Id="rId14" Type="http://schemas.openxmlformats.org/officeDocument/2006/relationships/image" Target="../media/image83.png"/><Relationship Id="rId15" Type="http://schemas.openxmlformats.org/officeDocument/2006/relationships/image" Target="../media/image84.png"/><Relationship Id="rId16" Type="http://schemas.openxmlformats.org/officeDocument/2006/relationships/image" Target="../media/image85.png"/><Relationship Id="rId17" Type="http://schemas.openxmlformats.org/officeDocument/2006/relationships/image" Target="../media/image86.png"/><Relationship Id="rId18" Type="http://schemas.openxmlformats.org/officeDocument/2006/relationships/image" Target="../media/image87.png"/><Relationship Id="rId19" Type="http://schemas.openxmlformats.org/officeDocument/2006/relationships/image" Target="../media/image88.png"/><Relationship Id="rId20" Type="http://schemas.openxmlformats.org/officeDocument/2006/relationships/image" Target="../media/image89.png"/><Relationship Id="rId21" Type="http://schemas.openxmlformats.org/officeDocument/2006/relationships/image" Target="../media/image90.png"/><Relationship Id="rId22" Type="http://schemas.openxmlformats.org/officeDocument/2006/relationships/image" Target="../media/image91.png"/><Relationship Id="rId23" Type="http://schemas.openxmlformats.org/officeDocument/2006/relationships/image" Target="../media/image92.png"/><Relationship Id="rId24" Type="http://schemas.openxmlformats.org/officeDocument/2006/relationships/image" Target="../media/image93.png"/><Relationship Id="rId25" Type="http://schemas.openxmlformats.org/officeDocument/2006/relationships/image" Target="../media/image94.png"/><Relationship Id="rId26" Type="http://schemas.openxmlformats.org/officeDocument/2006/relationships/image" Target="../media/image95.png"/><Relationship Id="rId27" Type="http://schemas.openxmlformats.org/officeDocument/2006/relationships/image" Target="../media/image96.png"/><Relationship Id="rId28" Type="http://schemas.openxmlformats.org/officeDocument/2006/relationships/image" Target="../media/image97.png"/><Relationship Id="rId29" Type="http://schemas.openxmlformats.org/officeDocument/2006/relationships/image" Target="../media/image98.png"/><Relationship Id="rId30" Type="http://schemas.openxmlformats.org/officeDocument/2006/relationships/image" Target="../media/image99.png"/><Relationship Id="rId31" Type="http://schemas.openxmlformats.org/officeDocument/2006/relationships/image" Target="../media/image100.png"/><Relationship Id="rId32" Type="http://schemas.openxmlformats.org/officeDocument/2006/relationships/image" Target="../media/image101.png"/><Relationship Id="rId33" Type="http://schemas.openxmlformats.org/officeDocument/2006/relationships/image" Target="../media/image102.png"/><Relationship Id="rId34" Type="http://schemas.openxmlformats.org/officeDocument/2006/relationships/image" Target="../media/image103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4.png"/><Relationship Id="rId3" Type="http://schemas.openxmlformats.org/officeDocument/2006/relationships/image" Target="../media/image105.png"/><Relationship Id="rId4" Type="http://schemas.openxmlformats.org/officeDocument/2006/relationships/image" Target="../media/image106.png"/><Relationship Id="rId5" Type="http://schemas.openxmlformats.org/officeDocument/2006/relationships/image" Target="../media/image107.png"/><Relationship Id="rId6" Type="http://schemas.openxmlformats.org/officeDocument/2006/relationships/image" Target="../media/image108.png"/><Relationship Id="rId7" Type="http://schemas.openxmlformats.org/officeDocument/2006/relationships/image" Target="../media/image109.png"/><Relationship Id="rId8" Type="http://schemas.openxmlformats.org/officeDocument/2006/relationships/image" Target="../media/image110.png"/><Relationship Id="rId9" Type="http://schemas.openxmlformats.org/officeDocument/2006/relationships/image" Target="../media/image111.png"/><Relationship Id="rId10" Type="http://schemas.openxmlformats.org/officeDocument/2006/relationships/image" Target="../media/image112.png"/><Relationship Id="rId11" Type="http://schemas.openxmlformats.org/officeDocument/2006/relationships/image" Target="../media/image113.png"/><Relationship Id="rId12" Type="http://schemas.openxmlformats.org/officeDocument/2006/relationships/image" Target="../media/image114.png"/><Relationship Id="rId13" Type="http://schemas.openxmlformats.org/officeDocument/2006/relationships/image" Target="../media/image115.png"/><Relationship Id="rId14" Type="http://schemas.openxmlformats.org/officeDocument/2006/relationships/image" Target="../media/image116.png"/><Relationship Id="rId15" Type="http://schemas.openxmlformats.org/officeDocument/2006/relationships/image" Target="../media/image117.png"/><Relationship Id="rId16" Type="http://schemas.openxmlformats.org/officeDocument/2006/relationships/image" Target="../media/image118.png"/><Relationship Id="rId17" Type="http://schemas.openxmlformats.org/officeDocument/2006/relationships/image" Target="../media/image119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0.png"/><Relationship Id="rId3" Type="http://schemas.openxmlformats.org/officeDocument/2006/relationships/image" Target="../media/image121.png"/><Relationship Id="rId4" Type="http://schemas.openxmlformats.org/officeDocument/2006/relationships/image" Target="../media/image122.png"/><Relationship Id="rId5" Type="http://schemas.openxmlformats.org/officeDocument/2006/relationships/image" Target="../media/image123.png"/><Relationship Id="rId6" Type="http://schemas.openxmlformats.org/officeDocument/2006/relationships/image" Target="../media/image124.png"/><Relationship Id="rId7" Type="http://schemas.openxmlformats.org/officeDocument/2006/relationships/image" Target="../media/image125.png"/><Relationship Id="rId8" Type="http://schemas.openxmlformats.org/officeDocument/2006/relationships/image" Target="../media/image126.png"/><Relationship Id="rId9" Type="http://schemas.openxmlformats.org/officeDocument/2006/relationships/image" Target="../media/image127.png"/><Relationship Id="rId10" Type="http://schemas.openxmlformats.org/officeDocument/2006/relationships/image" Target="../media/image128.png"/><Relationship Id="rId11" Type="http://schemas.openxmlformats.org/officeDocument/2006/relationships/image" Target="../media/image129.png"/><Relationship Id="rId12" Type="http://schemas.openxmlformats.org/officeDocument/2006/relationships/image" Target="../media/image130.png"/><Relationship Id="rId13" Type="http://schemas.openxmlformats.org/officeDocument/2006/relationships/image" Target="../media/image131.png"/><Relationship Id="rId14" Type="http://schemas.openxmlformats.org/officeDocument/2006/relationships/image" Target="../media/image132.png"/><Relationship Id="rId15" Type="http://schemas.openxmlformats.org/officeDocument/2006/relationships/image" Target="../media/image133.png"/><Relationship Id="rId16" Type="http://schemas.openxmlformats.org/officeDocument/2006/relationships/image" Target="../media/image134.png"/><Relationship Id="rId17" Type="http://schemas.openxmlformats.org/officeDocument/2006/relationships/image" Target="../media/image135.png"/><Relationship Id="rId18" Type="http://schemas.openxmlformats.org/officeDocument/2006/relationships/image" Target="../media/image136.png"/><Relationship Id="rId19" Type="http://schemas.openxmlformats.org/officeDocument/2006/relationships/image" Target="../media/image137.png"/><Relationship Id="rId20" Type="http://schemas.openxmlformats.org/officeDocument/2006/relationships/image" Target="../media/image138.png"/><Relationship Id="rId21" Type="http://schemas.openxmlformats.org/officeDocument/2006/relationships/image" Target="../media/image139.png"/><Relationship Id="rId22" Type="http://schemas.openxmlformats.org/officeDocument/2006/relationships/image" Target="../media/image140.png"/><Relationship Id="rId23" Type="http://schemas.openxmlformats.org/officeDocument/2006/relationships/image" Target="../media/image141.png"/><Relationship Id="rId24" Type="http://schemas.openxmlformats.org/officeDocument/2006/relationships/image" Target="../media/image142.png"/><Relationship Id="rId25" Type="http://schemas.openxmlformats.org/officeDocument/2006/relationships/image" Target="../media/image143.png"/><Relationship Id="rId26" Type="http://schemas.openxmlformats.org/officeDocument/2006/relationships/image" Target="../media/image144.png"/><Relationship Id="rId27" Type="http://schemas.openxmlformats.org/officeDocument/2006/relationships/image" Target="../media/image145.png"/><Relationship Id="rId28" Type="http://schemas.openxmlformats.org/officeDocument/2006/relationships/image" Target="../media/image146.png"/><Relationship Id="rId29" Type="http://schemas.openxmlformats.org/officeDocument/2006/relationships/image" Target="../media/image147.png"/><Relationship Id="rId30" Type="http://schemas.openxmlformats.org/officeDocument/2006/relationships/image" Target="../media/image148.png"/><Relationship Id="rId31" Type="http://schemas.openxmlformats.org/officeDocument/2006/relationships/image" Target="../media/image149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0.png"/><Relationship Id="rId3" Type="http://schemas.openxmlformats.org/officeDocument/2006/relationships/image" Target="../media/image151.png"/><Relationship Id="rId4" Type="http://schemas.openxmlformats.org/officeDocument/2006/relationships/image" Target="../media/image152.png"/><Relationship Id="rId5" Type="http://schemas.openxmlformats.org/officeDocument/2006/relationships/image" Target="../media/image153.png"/><Relationship Id="rId6" Type="http://schemas.openxmlformats.org/officeDocument/2006/relationships/image" Target="../media/image154.png"/><Relationship Id="rId7" Type="http://schemas.openxmlformats.org/officeDocument/2006/relationships/image" Target="../media/image155.png"/><Relationship Id="rId8" Type="http://schemas.openxmlformats.org/officeDocument/2006/relationships/image" Target="../media/image156.png"/><Relationship Id="rId9" Type="http://schemas.openxmlformats.org/officeDocument/2006/relationships/image" Target="../media/image157.png"/><Relationship Id="rId10" Type="http://schemas.openxmlformats.org/officeDocument/2006/relationships/image" Target="../media/image158.png"/><Relationship Id="rId11" Type="http://schemas.openxmlformats.org/officeDocument/2006/relationships/image" Target="../media/image159.png"/><Relationship Id="rId12" Type="http://schemas.openxmlformats.org/officeDocument/2006/relationships/image" Target="../media/image160.png"/><Relationship Id="rId13" Type="http://schemas.openxmlformats.org/officeDocument/2006/relationships/image" Target="../media/image161.png"/><Relationship Id="rId14" Type="http://schemas.openxmlformats.org/officeDocument/2006/relationships/image" Target="../media/image162.png"/><Relationship Id="rId15" Type="http://schemas.openxmlformats.org/officeDocument/2006/relationships/image" Target="../media/image163.png"/><Relationship Id="rId16" Type="http://schemas.openxmlformats.org/officeDocument/2006/relationships/image" Target="../media/image164.png"/><Relationship Id="rId17" Type="http://schemas.openxmlformats.org/officeDocument/2006/relationships/image" Target="../media/image165.png"/><Relationship Id="rId18" Type="http://schemas.openxmlformats.org/officeDocument/2006/relationships/image" Target="../media/image166.png"/><Relationship Id="rId19" Type="http://schemas.openxmlformats.org/officeDocument/2006/relationships/image" Target="../media/image167.png"/><Relationship Id="rId20" Type="http://schemas.openxmlformats.org/officeDocument/2006/relationships/image" Target="../media/image168.png"/><Relationship Id="rId21" Type="http://schemas.openxmlformats.org/officeDocument/2006/relationships/image" Target="../media/image169.png"/><Relationship Id="rId22" Type="http://schemas.openxmlformats.org/officeDocument/2006/relationships/image" Target="../media/image170.png"/><Relationship Id="rId23" Type="http://schemas.openxmlformats.org/officeDocument/2006/relationships/image" Target="../media/image171.png"/><Relationship Id="rId24" Type="http://schemas.openxmlformats.org/officeDocument/2006/relationships/image" Target="../media/image172.png"/><Relationship Id="rId25" Type="http://schemas.openxmlformats.org/officeDocument/2006/relationships/image" Target="../media/image173.png"/><Relationship Id="rId26" Type="http://schemas.openxmlformats.org/officeDocument/2006/relationships/image" Target="../media/image174.png"/><Relationship Id="rId27" Type="http://schemas.openxmlformats.org/officeDocument/2006/relationships/image" Target="../media/image175.png"/><Relationship Id="rId28" Type="http://schemas.openxmlformats.org/officeDocument/2006/relationships/image" Target="../media/image176.png"/><Relationship Id="rId29" Type="http://schemas.openxmlformats.org/officeDocument/2006/relationships/image" Target="../media/image177.png"/><Relationship Id="rId30" Type="http://schemas.openxmlformats.org/officeDocument/2006/relationships/image" Target="../media/image178.png"/><Relationship Id="rId31" Type="http://schemas.openxmlformats.org/officeDocument/2006/relationships/image" Target="../media/image179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0.png"/><Relationship Id="rId3" Type="http://schemas.openxmlformats.org/officeDocument/2006/relationships/image" Target="../media/image181.png"/><Relationship Id="rId4" Type="http://schemas.openxmlformats.org/officeDocument/2006/relationships/image" Target="../media/image182.png"/><Relationship Id="rId5" Type="http://schemas.openxmlformats.org/officeDocument/2006/relationships/image" Target="../media/image183.png"/><Relationship Id="rId6" Type="http://schemas.openxmlformats.org/officeDocument/2006/relationships/image" Target="../media/image184.png"/><Relationship Id="rId7" Type="http://schemas.openxmlformats.org/officeDocument/2006/relationships/image" Target="../media/image185.png"/><Relationship Id="rId8" Type="http://schemas.openxmlformats.org/officeDocument/2006/relationships/image" Target="../media/image186.png"/><Relationship Id="rId9" Type="http://schemas.openxmlformats.org/officeDocument/2006/relationships/image" Target="../media/image187.png"/><Relationship Id="rId10" Type="http://schemas.openxmlformats.org/officeDocument/2006/relationships/image" Target="../media/image188.png"/><Relationship Id="rId11" Type="http://schemas.openxmlformats.org/officeDocument/2006/relationships/image" Target="../media/image189.png"/><Relationship Id="rId12" Type="http://schemas.openxmlformats.org/officeDocument/2006/relationships/image" Target="../media/image190.png"/><Relationship Id="rId13" Type="http://schemas.openxmlformats.org/officeDocument/2006/relationships/image" Target="../media/image19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0F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8285714" cy="10285714"/>
            <a:chOff x="0" y="0"/>
            <a:chExt cx="18285714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10285714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6318518" y="17550"/>
            <a:ext cx="2110337" cy="2113333"/>
            <a:chOff x="16318518" y="17550"/>
            <a:chExt cx="2110337" cy="2113333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5400000">
              <a:off x="16318518" y="17550"/>
              <a:ext cx="2110337" cy="2113333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84983" y="8429841"/>
            <a:ext cx="9398819" cy="1568828"/>
          </a:xfrm>
          <a:prstGeom prst="rect">
            <a:avLst/>
          </a:prstGeom>
        </p:spPr>
      </p:pic>
      <p:pic>
        <p:nvPicPr>
          <p:cNvPr id="9" name="Object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195306" y="1408502"/>
            <a:ext cx="18656618" cy="697652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F0F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148423" y="-212907"/>
            <a:ext cx="18285714" cy="10285714"/>
            <a:chOff x="-148423" y="-212907"/>
            <a:chExt cx="18285714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48423" y="-212907"/>
              <a:ext cx="18285714" cy="10285714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-4335898" y="5179328"/>
            <a:ext cx="10439572" cy="7143"/>
            <a:chOff x="-4335898" y="5179328"/>
            <a:chExt cx="10439572" cy="7143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-5400000">
              <a:off x="-4335898" y="5179328"/>
              <a:ext cx="10439572" cy="7143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397486" y="3695409"/>
            <a:ext cx="123810" cy="123810"/>
            <a:chOff x="397486" y="3695409"/>
            <a:chExt cx="123810" cy="123810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7486" y="3695409"/>
              <a:ext cx="123810" cy="123810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397486" y="4086288"/>
            <a:ext cx="123810" cy="123810"/>
            <a:chOff x="397486" y="4086288"/>
            <a:chExt cx="123810" cy="123810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7486" y="4086288"/>
              <a:ext cx="123810" cy="123810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397486" y="4477167"/>
            <a:ext cx="123810" cy="123810"/>
            <a:chOff x="397486" y="4477167"/>
            <a:chExt cx="123810" cy="123810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7486" y="4477167"/>
              <a:ext cx="123810" cy="123810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397486" y="4868046"/>
            <a:ext cx="123810" cy="123810"/>
            <a:chOff x="397486" y="4868046"/>
            <a:chExt cx="123810" cy="123810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7486" y="4868046"/>
              <a:ext cx="123810" cy="123810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397486" y="5258925"/>
            <a:ext cx="123810" cy="123810"/>
            <a:chOff x="397486" y="5258925"/>
            <a:chExt cx="123810" cy="123810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7486" y="5258925"/>
              <a:ext cx="123810" cy="123810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397486" y="5649804"/>
            <a:ext cx="123810" cy="123810"/>
            <a:chOff x="397486" y="5649804"/>
            <a:chExt cx="123810" cy="123810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7486" y="5649804"/>
              <a:ext cx="123810" cy="123810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397486" y="6040683"/>
            <a:ext cx="123810" cy="123810"/>
            <a:chOff x="397486" y="6040683"/>
            <a:chExt cx="123810" cy="123810"/>
          </a:xfrm>
        </p:grpSpPr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7486" y="6040683"/>
              <a:ext cx="123810" cy="123810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16318518" y="17550"/>
            <a:ext cx="2110337" cy="2113333"/>
            <a:chOff x="16318518" y="17550"/>
            <a:chExt cx="2110337" cy="2113333"/>
          </a:xfrm>
        </p:grpSpPr>
        <p:pic>
          <p:nvPicPr>
            <p:cNvPr id="30" name="Object 29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 rot="5400000">
              <a:off x="16318518" y="17550"/>
              <a:ext cx="2110337" cy="2113333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397486" y="6431562"/>
            <a:ext cx="123810" cy="123810"/>
            <a:chOff x="397486" y="6431562"/>
            <a:chExt cx="123810" cy="123810"/>
          </a:xfrm>
        </p:grpSpPr>
        <p:pic>
          <p:nvPicPr>
            <p:cNvPr id="33" name="Object 32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7486" y="6431562"/>
              <a:ext cx="123810" cy="123810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6985809" y="525278"/>
            <a:ext cx="12008504" cy="9547529"/>
            <a:chOff x="6985809" y="525278"/>
            <a:chExt cx="12008504" cy="9547529"/>
          </a:xfrm>
        </p:grpSpPr>
        <p:pic>
          <p:nvPicPr>
            <p:cNvPr id="36" name="Object 35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985809" y="525278"/>
              <a:ext cx="12008504" cy="9547529"/>
            </a:xfrm>
            <a:prstGeom prst="rect">
              <a:avLst/>
            </a:prstGeom>
          </p:spPr>
        </p:pic>
      </p:grpSp>
      <p:pic>
        <p:nvPicPr>
          <p:cNvPr id="38" name="Object 37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456893" y="612373"/>
            <a:ext cx="2291707" cy="722069"/>
          </a:xfrm>
          <a:prstGeom prst="rect">
            <a:avLst/>
          </a:prstGeom>
        </p:spPr>
      </p:pic>
      <p:pic>
        <p:nvPicPr>
          <p:cNvPr id="39" name="Object 38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427042" y="1921466"/>
            <a:ext cx="1027318" cy="1023680"/>
          </a:xfrm>
          <a:prstGeom prst="rect">
            <a:avLst/>
          </a:prstGeom>
        </p:spPr>
      </p:pic>
      <p:pic>
        <p:nvPicPr>
          <p:cNvPr id="40" name="Object 39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2304040" y="1733080"/>
            <a:ext cx="5470393" cy="1603165"/>
          </a:xfrm>
          <a:prstGeom prst="rect">
            <a:avLst/>
          </a:prstGeom>
        </p:spPr>
      </p:pic>
      <p:pic>
        <p:nvPicPr>
          <p:cNvPr id="41" name="Object 40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1461876" y="3782465"/>
            <a:ext cx="1027318" cy="1023680"/>
          </a:xfrm>
          <a:prstGeom prst="rect">
            <a:avLst/>
          </a:prstGeom>
        </p:spPr>
      </p:pic>
      <p:pic>
        <p:nvPicPr>
          <p:cNvPr id="42" name="Object 41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2338862" y="3594080"/>
            <a:ext cx="7560812" cy="1603165"/>
          </a:xfrm>
          <a:prstGeom prst="rect">
            <a:avLst/>
          </a:prstGeom>
        </p:spPr>
      </p:pic>
      <p:pic>
        <p:nvPicPr>
          <p:cNvPr id="43" name="Object 42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1427043" y="5711296"/>
            <a:ext cx="1027318" cy="1023680"/>
          </a:xfrm>
          <a:prstGeom prst="rect">
            <a:avLst/>
          </a:prstGeom>
        </p:spPr>
      </p:pic>
      <p:pic>
        <p:nvPicPr>
          <p:cNvPr id="44" name="Object 43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467431" y="7606612"/>
            <a:ext cx="1034766" cy="1023680"/>
          </a:xfrm>
          <a:prstGeom prst="rect">
            <a:avLst/>
          </a:prstGeom>
        </p:spPr>
      </p:pic>
      <p:pic>
        <p:nvPicPr>
          <p:cNvPr id="45" name="Object 44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2251715" y="7392080"/>
            <a:ext cx="6855317" cy="1603165"/>
          </a:xfrm>
          <a:prstGeom prst="rect">
            <a:avLst/>
          </a:prstGeom>
        </p:spPr>
      </p:pic>
      <p:pic>
        <p:nvPicPr>
          <p:cNvPr id="46" name="Object 45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2312969" y="5502753"/>
            <a:ext cx="6664727" cy="160316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0F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8285714" cy="10285714"/>
            <a:chOff x="0" y="0"/>
            <a:chExt cx="18285714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10285714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5054676" y="2252617"/>
            <a:ext cx="476190" cy="307848"/>
            <a:chOff x="15054676" y="2252617"/>
            <a:chExt cx="476190" cy="307848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0800000">
              <a:off x="15054676" y="2252617"/>
              <a:ext cx="476190" cy="307848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2754847" y="2252617"/>
            <a:ext cx="476190" cy="307848"/>
            <a:chOff x="2754847" y="2252617"/>
            <a:chExt cx="476190" cy="307848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54847" y="2252617"/>
              <a:ext cx="476190" cy="307848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-4335898" y="5179328"/>
            <a:ext cx="10439572" cy="7143"/>
            <a:chOff x="-4335898" y="5179328"/>
            <a:chExt cx="10439572" cy="7143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5400000">
              <a:off x="-4335898" y="5179328"/>
              <a:ext cx="10439572" cy="7143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0617848" y="6194177"/>
            <a:ext cx="5547172" cy="3307586"/>
            <a:chOff x="10617848" y="6194177"/>
            <a:chExt cx="5547172" cy="3307586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17848" y="6194177"/>
              <a:ext cx="5547172" cy="3307586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16444640" y="6194177"/>
            <a:ext cx="6039798" cy="3307586"/>
            <a:chOff x="16444640" y="6194177"/>
            <a:chExt cx="6039798" cy="3307586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444640" y="6194177"/>
              <a:ext cx="6039798" cy="3307586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6648784" y="5038480"/>
            <a:ext cx="4988146" cy="15138"/>
            <a:chOff x="6648784" y="5038480"/>
            <a:chExt cx="4988146" cy="15138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 rot="10800000">
              <a:off x="6648784" y="5038480"/>
              <a:ext cx="4988146" cy="15138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16318518" y="17550"/>
            <a:ext cx="2110337" cy="2113333"/>
            <a:chOff x="16318518" y="17550"/>
            <a:chExt cx="2110337" cy="2113333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rot="5400000">
              <a:off x="16318518" y="17550"/>
              <a:ext cx="2110337" cy="2113333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397486" y="3695409"/>
            <a:ext cx="123810" cy="123810"/>
            <a:chOff x="397486" y="3695409"/>
            <a:chExt cx="123810" cy="123810"/>
          </a:xfrm>
        </p:grpSpPr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7486" y="3695409"/>
              <a:ext cx="123810" cy="123810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397486" y="4086288"/>
            <a:ext cx="123810" cy="123810"/>
            <a:chOff x="397486" y="4086288"/>
            <a:chExt cx="123810" cy="123810"/>
          </a:xfrm>
        </p:grpSpPr>
        <p:pic>
          <p:nvPicPr>
            <p:cNvPr id="30" name="Object 29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7486" y="4086288"/>
              <a:ext cx="123810" cy="123810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397486" y="4477167"/>
            <a:ext cx="123810" cy="123810"/>
            <a:chOff x="397486" y="4477167"/>
            <a:chExt cx="123810" cy="123810"/>
          </a:xfrm>
        </p:grpSpPr>
        <p:pic>
          <p:nvPicPr>
            <p:cNvPr id="33" name="Object 32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7486" y="4477167"/>
              <a:ext cx="123810" cy="123810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397486" y="4868046"/>
            <a:ext cx="123810" cy="123810"/>
            <a:chOff x="397486" y="4868046"/>
            <a:chExt cx="123810" cy="123810"/>
          </a:xfrm>
        </p:grpSpPr>
        <p:pic>
          <p:nvPicPr>
            <p:cNvPr id="36" name="Object 35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7486" y="4868046"/>
              <a:ext cx="123810" cy="123810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>
            <a:off x="397486" y="5258925"/>
            <a:ext cx="123810" cy="123810"/>
            <a:chOff x="397486" y="5258925"/>
            <a:chExt cx="123810" cy="123810"/>
          </a:xfrm>
        </p:grpSpPr>
        <p:pic>
          <p:nvPicPr>
            <p:cNvPr id="39" name="Object 38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7486" y="5258925"/>
              <a:ext cx="123810" cy="123810"/>
            </a:xfrm>
            <a:prstGeom prst="rect">
              <a:avLst/>
            </a:prstGeom>
          </p:spPr>
        </p:pic>
      </p:grpSp>
      <p:grpSp>
        <p:nvGrpSpPr>
          <p:cNvPr id="1014" name="그룹 1014"/>
          <p:cNvGrpSpPr/>
          <p:nvPr/>
        </p:nvGrpSpPr>
        <p:grpSpPr>
          <a:xfrm>
            <a:off x="397486" y="5649804"/>
            <a:ext cx="123810" cy="123810"/>
            <a:chOff x="397486" y="5649804"/>
            <a:chExt cx="123810" cy="123810"/>
          </a:xfrm>
        </p:grpSpPr>
        <p:pic>
          <p:nvPicPr>
            <p:cNvPr id="42" name="Object 41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7486" y="5649804"/>
              <a:ext cx="123810" cy="123810"/>
            </a:xfrm>
            <a:prstGeom prst="rect">
              <a:avLst/>
            </a:prstGeom>
          </p:spPr>
        </p:pic>
      </p:grpSp>
      <p:grpSp>
        <p:nvGrpSpPr>
          <p:cNvPr id="1015" name="그룹 1015"/>
          <p:cNvGrpSpPr/>
          <p:nvPr/>
        </p:nvGrpSpPr>
        <p:grpSpPr>
          <a:xfrm>
            <a:off x="397486" y="6040683"/>
            <a:ext cx="123810" cy="123810"/>
            <a:chOff x="397486" y="6040683"/>
            <a:chExt cx="123810" cy="123810"/>
          </a:xfrm>
        </p:grpSpPr>
        <p:pic>
          <p:nvPicPr>
            <p:cNvPr id="45" name="Object 44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97486" y="6040683"/>
              <a:ext cx="123810" cy="123810"/>
            </a:xfrm>
            <a:prstGeom prst="rect">
              <a:avLst/>
            </a:prstGeom>
          </p:spPr>
        </p:pic>
      </p:grpSp>
      <p:grpSp>
        <p:nvGrpSpPr>
          <p:cNvPr id="1016" name="그룹 1016"/>
          <p:cNvGrpSpPr/>
          <p:nvPr/>
        </p:nvGrpSpPr>
        <p:grpSpPr>
          <a:xfrm>
            <a:off x="397486" y="6431562"/>
            <a:ext cx="123810" cy="123810"/>
            <a:chOff x="397486" y="6431562"/>
            <a:chExt cx="123810" cy="123810"/>
          </a:xfrm>
        </p:grpSpPr>
        <p:pic>
          <p:nvPicPr>
            <p:cNvPr id="48" name="Object 47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97486" y="6431562"/>
              <a:ext cx="123810" cy="123810"/>
            </a:xfrm>
            <a:prstGeom prst="rect">
              <a:avLst/>
            </a:prstGeom>
          </p:spPr>
        </p:pic>
      </p:grpSp>
      <p:pic>
        <p:nvPicPr>
          <p:cNvPr id="50" name="Object 49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2026828" y="1750129"/>
            <a:ext cx="14058280" cy="3544728"/>
          </a:xfrm>
          <a:prstGeom prst="rect">
            <a:avLst/>
          </a:prstGeom>
        </p:spPr>
      </p:pic>
      <p:pic>
        <p:nvPicPr>
          <p:cNvPr id="51" name="Object 50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2340612" y="1011842"/>
            <a:ext cx="5939884" cy="1305846"/>
          </a:xfrm>
          <a:prstGeom prst="rect">
            <a:avLst/>
          </a:prstGeom>
        </p:spPr>
      </p:pic>
      <p:pic>
        <p:nvPicPr>
          <p:cNvPr id="52" name="Object 51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805610" y="5996311"/>
            <a:ext cx="9714370" cy="377461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0F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8285714" cy="10285714"/>
            <a:chOff x="0" y="0"/>
            <a:chExt cx="18285714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10285714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6092506" y="2406541"/>
            <a:ext cx="462609" cy="307848"/>
            <a:chOff x="16092506" y="2406541"/>
            <a:chExt cx="462609" cy="307848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0800000">
              <a:off x="16092506" y="2406541"/>
              <a:ext cx="462609" cy="307848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868242" y="2436226"/>
            <a:ext cx="476190" cy="307848"/>
            <a:chOff x="1868242" y="2436226"/>
            <a:chExt cx="476190" cy="307848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68242" y="2436226"/>
              <a:ext cx="476190" cy="307848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-4335898" y="5179328"/>
            <a:ext cx="10439572" cy="7143"/>
            <a:chOff x="-4335898" y="5179328"/>
            <a:chExt cx="10439572" cy="7143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5400000">
              <a:off x="-4335898" y="5179328"/>
              <a:ext cx="10439572" cy="7143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0805761" y="5976850"/>
            <a:ext cx="5527440" cy="3295820"/>
            <a:chOff x="10805761" y="5976850"/>
            <a:chExt cx="5527440" cy="3295820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805761" y="5976850"/>
              <a:ext cx="5527440" cy="3295820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16611827" y="5976850"/>
            <a:ext cx="6018314" cy="3295820"/>
            <a:chOff x="16611827" y="5976850"/>
            <a:chExt cx="6018314" cy="3295820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611827" y="5976850"/>
              <a:ext cx="6018314" cy="3295820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6648784" y="5038480"/>
            <a:ext cx="4988146" cy="15138"/>
            <a:chOff x="6648784" y="5038480"/>
            <a:chExt cx="4988146" cy="15138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 rot="10800000">
              <a:off x="6648784" y="5038480"/>
              <a:ext cx="4988146" cy="15138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16318518" y="17550"/>
            <a:ext cx="2110337" cy="2113333"/>
            <a:chOff x="16318518" y="17550"/>
            <a:chExt cx="2110337" cy="2113333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rot="5400000">
              <a:off x="16318518" y="17550"/>
              <a:ext cx="2110337" cy="2113333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397486" y="3695409"/>
            <a:ext cx="123810" cy="123810"/>
            <a:chOff x="397486" y="3695409"/>
            <a:chExt cx="123810" cy="123810"/>
          </a:xfrm>
        </p:grpSpPr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7486" y="3695409"/>
              <a:ext cx="123810" cy="123810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397486" y="4086288"/>
            <a:ext cx="123810" cy="123810"/>
            <a:chOff x="397486" y="4086288"/>
            <a:chExt cx="123810" cy="123810"/>
          </a:xfrm>
        </p:grpSpPr>
        <p:pic>
          <p:nvPicPr>
            <p:cNvPr id="30" name="Object 29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7486" y="4086288"/>
              <a:ext cx="123810" cy="123810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397486" y="4477167"/>
            <a:ext cx="123810" cy="123810"/>
            <a:chOff x="397486" y="4477167"/>
            <a:chExt cx="123810" cy="123810"/>
          </a:xfrm>
        </p:grpSpPr>
        <p:pic>
          <p:nvPicPr>
            <p:cNvPr id="33" name="Object 32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7486" y="4477167"/>
              <a:ext cx="123810" cy="123810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397486" y="4868046"/>
            <a:ext cx="123810" cy="123810"/>
            <a:chOff x="397486" y="4868046"/>
            <a:chExt cx="123810" cy="123810"/>
          </a:xfrm>
        </p:grpSpPr>
        <p:pic>
          <p:nvPicPr>
            <p:cNvPr id="36" name="Object 35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7486" y="4868046"/>
              <a:ext cx="123810" cy="123810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>
            <a:off x="397486" y="5258925"/>
            <a:ext cx="123810" cy="123810"/>
            <a:chOff x="397486" y="5258925"/>
            <a:chExt cx="123810" cy="123810"/>
          </a:xfrm>
        </p:grpSpPr>
        <p:pic>
          <p:nvPicPr>
            <p:cNvPr id="39" name="Object 38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7486" y="5258925"/>
              <a:ext cx="123810" cy="123810"/>
            </a:xfrm>
            <a:prstGeom prst="rect">
              <a:avLst/>
            </a:prstGeom>
          </p:spPr>
        </p:pic>
      </p:grpSp>
      <p:grpSp>
        <p:nvGrpSpPr>
          <p:cNvPr id="1014" name="그룹 1014"/>
          <p:cNvGrpSpPr/>
          <p:nvPr/>
        </p:nvGrpSpPr>
        <p:grpSpPr>
          <a:xfrm>
            <a:off x="397486" y="5649804"/>
            <a:ext cx="123810" cy="123810"/>
            <a:chOff x="397486" y="5649804"/>
            <a:chExt cx="123810" cy="123810"/>
          </a:xfrm>
        </p:grpSpPr>
        <p:pic>
          <p:nvPicPr>
            <p:cNvPr id="42" name="Object 41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7486" y="5649804"/>
              <a:ext cx="123810" cy="123810"/>
            </a:xfrm>
            <a:prstGeom prst="rect">
              <a:avLst/>
            </a:prstGeom>
          </p:spPr>
        </p:pic>
      </p:grpSp>
      <p:grpSp>
        <p:nvGrpSpPr>
          <p:cNvPr id="1015" name="그룹 1015"/>
          <p:cNvGrpSpPr/>
          <p:nvPr/>
        </p:nvGrpSpPr>
        <p:grpSpPr>
          <a:xfrm>
            <a:off x="397486" y="6040683"/>
            <a:ext cx="123810" cy="123810"/>
            <a:chOff x="397486" y="6040683"/>
            <a:chExt cx="123810" cy="123810"/>
          </a:xfrm>
        </p:grpSpPr>
        <p:pic>
          <p:nvPicPr>
            <p:cNvPr id="45" name="Object 44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97486" y="6040683"/>
              <a:ext cx="123810" cy="123810"/>
            </a:xfrm>
            <a:prstGeom prst="rect">
              <a:avLst/>
            </a:prstGeom>
          </p:spPr>
        </p:pic>
      </p:grpSp>
      <p:grpSp>
        <p:nvGrpSpPr>
          <p:cNvPr id="1016" name="그룹 1016"/>
          <p:cNvGrpSpPr/>
          <p:nvPr/>
        </p:nvGrpSpPr>
        <p:grpSpPr>
          <a:xfrm>
            <a:off x="397486" y="6431562"/>
            <a:ext cx="123810" cy="123810"/>
            <a:chOff x="397486" y="6431562"/>
            <a:chExt cx="123810" cy="123810"/>
          </a:xfrm>
        </p:grpSpPr>
        <p:pic>
          <p:nvPicPr>
            <p:cNvPr id="48" name="Object 47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97486" y="6431562"/>
              <a:ext cx="123810" cy="123810"/>
            </a:xfrm>
            <a:prstGeom prst="rect">
              <a:avLst/>
            </a:prstGeom>
          </p:spPr>
        </p:pic>
      </p:grpSp>
      <p:pic>
        <p:nvPicPr>
          <p:cNvPr id="50" name="Object 49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16889" y="2040881"/>
            <a:ext cx="18760641" cy="3406165"/>
          </a:xfrm>
          <a:prstGeom prst="rect">
            <a:avLst/>
          </a:prstGeom>
        </p:spPr>
      </p:pic>
      <p:pic>
        <p:nvPicPr>
          <p:cNvPr id="51" name="Object 50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5681358" y="1242584"/>
            <a:ext cx="6512199" cy="1305847"/>
          </a:xfrm>
          <a:prstGeom prst="rect">
            <a:avLst/>
          </a:prstGeom>
        </p:spPr>
      </p:pic>
      <p:grpSp>
        <p:nvGrpSpPr>
          <p:cNvPr id="1017" name="그룹 1017"/>
          <p:cNvGrpSpPr/>
          <p:nvPr/>
        </p:nvGrpSpPr>
        <p:grpSpPr>
          <a:xfrm>
            <a:off x="1464408" y="6193682"/>
            <a:ext cx="657113" cy="657113"/>
            <a:chOff x="1464408" y="6193682"/>
            <a:chExt cx="657113" cy="657113"/>
          </a:xfrm>
        </p:grpSpPr>
        <p:pic>
          <p:nvPicPr>
            <p:cNvPr id="53" name="Object 52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464408" y="6193682"/>
              <a:ext cx="657113" cy="657113"/>
            </a:xfrm>
            <a:prstGeom prst="rect">
              <a:avLst/>
            </a:prstGeom>
          </p:spPr>
        </p:pic>
      </p:grpSp>
      <p:grpSp>
        <p:nvGrpSpPr>
          <p:cNvPr id="1018" name="그룹 1018"/>
          <p:cNvGrpSpPr/>
          <p:nvPr/>
        </p:nvGrpSpPr>
        <p:grpSpPr>
          <a:xfrm>
            <a:off x="1464408" y="7000974"/>
            <a:ext cx="657113" cy="657113"/>
            <a:chOff x="1464408" y="7000974"/>
            <a:chExt cx="657113" cy="657113"/>
          </a:xfrm>
        </p:grpSpPr>
        <p:pic>
          <p:nvPicPr>
            <p:cNvPr id="56" name="Object 55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464408" y="7000974"/>
              <a:ext cx="657113" cy="657113"/>
            </a:xfrm>
            <a:prstGeom prst="rect">
              <a:avLst/>
            </a:prstGeom>
          </p:spPr>
        </p:pic>
      </p:grpSp>
      <p:grpSp>
        <p:nvGrpSpPr>
          <p:cNvPr id="1019" name="그룹 1019"/>
          <p:cNvGrpSpPr/>
          <p:nvPr/>
        </p:nvGrpSpPr>
        <p:grpSpPr>
          <a:xfrm>
            <a:off x="1464408" y="7808266"/>
            <a:ext cx="657113" cy="657113"/>
            <a:chOff x="1464408" y="7808266"/>
            <a:chExt cx="657113" cy="657113"/>
          </a:xfrm>
        </p:grpSpPr>
        <p:pic>
          <p:nvPicPr>
            <p:cNvPr id="59" name="Object 58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464408" y="7808266"/>
              <a:ext cx="657113" cy="657113"/>
            </a:xfrm>
            <a:prstGeom prst="rect">
              <a:avLst/>
            </a:prstGeom>
          </p:spPr>
        </p:pic>
      </p:grpSp>
      <p:grpSp>
        <p:nvGrpSpPr>
          <p:cNvPr id="1020" name="그룹 1020"/>
          <p:cNvGrpSpPr/>
          <p:nvPr/>
        </p:nvGrpSpPr>
        <p:grpSpPr>
          <a:xfrm>
            <a:off x="1464408" y="8615558"/>
            <a:ext cx="657113" cy="657113"/>
            <a:chOff x="1464408" y="8615558"/>
            <a:chExt cx="657113" cy="657113"/>
          </a:xfrm>
        </p:grpSpPr>
        <p:pic>
          <p:nvPicPr>
            <p:cNvPr id="62" name="Object 61"/>
            <p:cNvPicPr>
              <a:picLocks noChangeAspect="1"/>
            </p:cNvPicPr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464408" y="8615558"/>
              <a:ext cx="657113" cy="657113"/>
            </a:xfrm>
            <a:prstGeom prst="rect">
              <a:avLst/>
            </a:prstGeom>
          </p:spPr>
        </p:pic>
      </p:grpSp>
      <p:pic>
        <p:nvPicPr>
          <p:cNvPr id="64" name="Object 63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2198809" y="6079968"/>
            <a:ext cx="6658916" cy="1042639"/>
          </a:xfrm>
          <a:prstGeom prst="rect">
            <a:avLst/>
          </a:prstGeom>
        </p:spPr>
      </p:pic>
      <p:pic>
        <p:nvPicPr>
          <p:cNvPr id="65" name="Object 64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2198809" y="6887261"/>
            <a:ext cx="7549201" cy="1042639"/>
          </a:xfrm>
          <a:prstGeom prst="rect">
            <a:avLst/>
          </a:prstGeom>
        </p:spPr>
      </p:pic>
      <p:pic>
        <p:nvPicPr>
          <p:cNvPr id="66" name="Object 65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2198809" y="7694554"/>
            <a:ext cx="7461601" cy="1042639"/>
          </a:xfrm>
          <a:prstGeom prst="rect">
            <a:avLst/>
          </a:prstGeom>
        </p:spPr>
      </p:pic>
      <p:pic>
        <p:nvPicPr>
          <p:cNvPr id="67" name="Object 66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2217857" y="8501857"/>
            <a:ext cx="5321430" cy="104261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0F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8285714" cy="10285714"/>
            <a:chOff x="0" y="0"/>
            <a:chExt cx="18285714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10285714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461390" y="3513840"/>
            <a:ext cx="4049159" cy="3263430"/>
            <a:chOff x="1461390" y="3513840"/>
            <a:chExt cx="4049159" cy="3263430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61390" y="3513840"/>
              <a:ext cx="4049159" cy="3263430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-4335898" y="5179328"/>
            <a:ext cx="10439572" cy="7143"/>
            <a:chOff x="-4335898" y="5179328"/>
            <a:chExt cx="10439572" cy="7143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-5400000">
              <a:off x="-4335898" y="5179328"/>
              <a:ext cx="10439572" cy="7143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5876900" y="4715294"/>
            <a:ext cx="1185934" cy="101382"/>
            <a:chOff x="5876900" y="4715294"/>
            <a:chExt cx="1185934" cy="101382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76900" y="4715294"/>
              <a:ext cx="1185934" cy="101382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1824801" y="4715294"/>
            <a:ext cx="1185934" cy="101382"/>
            <a:chOff x="11824801" y="4715294"/>
            <a:chExt cx="1185934" cy="101382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824801" y="4715294"/>
              <a:ext cx="1185934" cy="101382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16318518" y="17550"/>
            <a:ext cx="2110337" cy="2113333"/>
            <a:chOff x="16318518" y="17550"/>
            <a:chExt cx="2110337" cy="2113333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5400000">
              <a:off x="16318518" y="17550"/>
              <a:ext cx="2110337" cy="2113333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397486" y="3695409"/>
            <a:ext cx="123810" cy="123810"/>
            <a:chOff x="397486" y="3695409"/>
            <a:chExt cx="123810" cy="123810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7486" y="3695409"/>
              <a:ext cx="123810" cy="123810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397486" y="4086288"/>
            <a:ext cx="123810" cy="123810"/>
            <a:chOff x="397486" y="4086288"/>
            <a:chExt cx="123810" cy="123810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7486" y="4086288"/>
              <a:ext cx="123810" cy="123810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397486" y="4477167"/>
            <a:ext cx="123810" cy="123810"/>
            <a:chOff x="397486" y="4477167"/>
            <a:chExt cx="123810" cy="123810"/>
          </a:xfrm>
        </p:grpSpPr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7486" y="4477167"/>
              <a:ext cx="123810" cy="123810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397486" y="4868046"/>
            <a:ext cx="123810" cy="123810"/>
            <a:chOff x="397486" y="4868046"/>
            <a:chExt cx="123810" cy="123810"/>
          </a:xfrm>
        </p:grpSpPr>
        <p:pic>
          <p:nvPicPr>
            <p:cNvPr id="30" name="Object 29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7486" y="4868046"/>
              <a:ext cx="123810" cy="123810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397486" y="5258925"/>
            <a:ext cx="123810" cy="123810"/>
            <a:chOff x="397486" y="5258925"/>
            <a:chExt cx="123810" cy="123810"/>
          </a:xfrm>
        </p:grpSpPr>
        <p:pic>
          <p:nvPicPr>
            <p:cNvPr id="33" name="Object 32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7486" y="5258925"/>
              <a:ext cx="123810" cy="123810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397486" y="5649804"/>
            <a:ext cx="123810" cy="123810"/>
            <a:chOff x="397486" y="5649804"/>
            <a:chExt cx="123810" cy="123810"/>
          </a:xfrm>
        </p:grpSpPr>
        <p:pic>
          <p:nvPicPr>
            <p:cNvPr id="36" name="Object 35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7486" y="5649804"/>
              <a:ext cx="123810" cy="123810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>
            <a:off x="397486" y="6040683"/>
            <a:ext cx="123810" cy="123810"/>
            <a:chOff x="397486" y="6040683"/>
            <a:chExt cx="123810" cy="123810"/>
          </a:xfrm>
        </p:grpSpPr>
        <p:pic>
          <p:nvPicPr>
            <p:cNvPr id="39" name="Object 38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7486" y="6040683"/>
              <a:ext cx="123810" cy="123810"/>
            </a:xfrm>
            <a:prstGeom prst="rect">
              <a:avLst/>
            </a:prstGeom>
          </p:spPr>
        </p:pic>
      </p:grpSp>
      <p:grpSp>
        <p:nvGrpSpPr>
          <p:cNvPr id="1014" name="그룹 1014"/>
          <p:cNvGrpSpPr/>
          <p:nvPr/>
        </p:nvGrpSpPr>
        <p:grpSpPr>
          <a:xfrm>
            <a:off x="397486" y="6431562"/>
            <a:ext cx="123810" cy="123810"/>
            <a:chOff x="397486" y="6431562"/>
            <a:chExt cx="123810" cy="123810"/>
          </a:xfrm>
        </p:grpSpPr>
        <p:pic>
          <p:nvPicPr>
            <p:cNvPr id="42" name="Object 41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7486" y="6431562"/>
              <a:ext cx="123810" cy="123810"/>
            </a:xfrm>
            <a:prstGeom prst="rect">
              <a:avLst/>
            </a:prstGeom>
          </p:spPr>
        </p:pic>
      </p:grpSp>
      <p:grpSp>
        <p:nvGrpSpPr>
          <p:cNvPr id="1015" name="그룹 1015"/>
          <p:cNvGrpSpPr/>
          <p:nvPr/>
        </p:nvGrpSpPr>
        <p:grpSpPr>
          <a:xfrm>
            <a:off x="7369556" y="3350502"/>
            <a:ext cx="4049159" cy="3263430"/>
            <a:chOff x="7369556" y="3350502"/>
            <a:chExt cx="4049159" cy="3263430"/>
          </a:xfrm>
        </p:grpSpPr>
        <p:pic>
          <p:nvPicPr>
            <p:cNvPr id="45" name="Object 44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369556" y="3350502"/>
              <a:ext cx="4049159" cy="3263430"/>
            </a:xfrm>
            <a:prstGeom prst="rect">
              <a:avLst/>
            </a:prstGeom>
          </p:spPr>
        </p:pic>
      </p:grpSp>
      <p:grpSp>
        <p:nvGrpSpPr>
          <p:cNvPr id="1016" name="그룹 1016"/>
          <p:cNvGrpSpPr/>
          <p:nvPr/>
        </p:nvGrpSpPr>
        <p:grpSpPr>
          <a:xfrm>
            <a:off x="13373290" y="3134270"/>
            <a:ext cx="4049159" cy="3263430"/>
            <a:chOff x="13373290" y="3134270"/>
            <a:chExt cx="4049159" cy="3263430"/>
          </a:xfrm>
        </p:grpSpPr>
        <p:pic>
          <p:nvPicPr>
            <p:cNvPr id="48" name="Object 47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3373290" y="3134270"/>
              <a:ext cx="4049159" cy="3263430"/>
            </a:xfrm>
            <a:prstGeom prst="rect">
              <a:avLst/>
            </a:prstGeom>
          </p:spPr>
        </p:pic>
      </p:grpSp>
      <p:pic>
        <p:nvPicPr>
          <p:cNvPr id="50" name="Object 49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225588" y="978759"/>
            <a:ext cx="10171231" cy="2405231"/>
          </a:xfrm>
          <a:prstGeom prst="rect">
            <a:avLst/>
          </a:prstGeom>
        </p:spPr>
      </p:pic>
      <p:pic>
        <p:nvPicPr>
          <p:cNvPr id="51" name="Object 50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1456059" y="578645"/>
            <a:ext cx="2165924" cy="891867"/>
          </a:xfrm>
          <a:prstGeom prst="rect">
            <a:avLst/>
          </a:prstGeom>
        </p:spPr>
      </p:pic>
      <p:pic>
        <p:nvPicPr>
          <p:cNvPr id="52" name="Object 51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968086" y="3896863"/>
            <a:ext cx="5015333" cy="2831733"/>
          </a:xfrm>
          <a:prstGeom prst="rect">
            <a:avLst/>
          </a:prstGeom>
        </p:spPr>
      </p:pic>
      <p:pic>
        <p:nvPicPr>
          <p:cNvPr id="53" name="Object 52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13313793" y="3544686"/>
            <a:ext cx="4481752" cy="2672428"/>
          </a:xfrm>
          <a:prstGeom prst="rect">
            <a:avLst/>
          </a:prstGeom>
        </p:spPr>
      </p:pic>
      <p:pic>
        <p:nvPicPr>
          <p:cNvPr id="54" name="Object 53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7336925" y="3749480"/>
            <a:ext cx="4367052" cy="2703281"/>
          </a:xfrm>
          <a:prstGeom prst="rect">
            <a:avLst/>
          </a:prstGeom>
        </p:spPr>
      </p:pic>
      <p:grpSp>
        <p:nvGrpSpPr>
          <p:cNvPr id="1017" name="그룹 1017"/>
          <p:cNvGrpSpPr/>
          <p:nvPr/>
        </p:nvGrpSpPr>
        <p:grpSpPr>
          <a:xfrm>
            <a:off x="1704916" y="7424254"/>
            <a:ext cx="523810" cy="523810"/>
            <a:chOff x="1704916" y="7424254"/>
            <a:chExt cx="523810" cy="523810"/>
          </a:xfrm>
        </p:grpSpPr>
        <p:pic>
          <p:nvPicPr>
            <p:cNvPr id="56" name="Object 55"/>
            <p:cNvPicPr>
              <a:picLocks noChangeAspect="1"/>
            </p:cNvPicPr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704916" y="7424254"/>
              <a:ext cx="523810" cy="523810"/>
            </a:xfrm>
            <a:prstGeom prst="rect">
              <a:avLst/>
            </a:prstGeom>
          </p:spPr>
        </p:pic>
      </p:grpSp>
      <p:pic>
        <p:nvPicPr>
          <p:cNvPr id="58" name="Object 57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2313115" y="7365358"/>
            <a:ext cx="2719894" cy="830332"/>
          </a:xfrm>
          <a:prstGeom prst="rect">
            <a:avLst/>
          </a:prstGeom>
        </p:spPr>
      </p:pic>
      <p:grpSp>
        <p:nvGrpSpPr>
          <p:cNvPr id="1018" name="그룹 1018"/>
          <p:cNvGrpSpPr/>
          <p:nvPr/>
        </p:nvGrpSpPr>
        <p:grpSpPr>
          <a:xfrm>
            <a:off x="1702592" y="8150612"/>
            <a:ext cx="523810" cy="523810"/>
            <a:chOff x="1702592" y="8150612"/>
            <a:chExt cx="523810" cy="523810"/>
          </a:xfrm>
        </p:grpSpPr>
        <p:pic>
          <p:nvPicPr>
            <p:cNvPr id="60" name="Object 59"/>
            <p:cNvPicPr>
              <a:picLocks noChangeAspect="1"/>
            </p:cNvPicPr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702592" y="8150612"/>
              <a:ext cx="523810" cy="523810"/>
            </a:xfrm>
            <a:prstGeom prst="rect">
              <a:avLst/>
            </a:prstGeom>
          </p:spPr>
        </p:pic>
      </p:grpSp>
      <p:pic>
        <p:nvPicPr>
          <p:cNvPr id="62" name="Object 61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2310793" y="8091717"/>
            <a:ext cx="3443970" cy="830332"/>
          </a:xfrm>
          <a:prstGeom prst="rect">
            <a:avLst/>
          </a:prstGeom>
        </p:spPr>
      </p:pic>
      <p:grpSp>
        <p:nvGrpSpPr>
          <p:cNvPr id="1019" name="그룹 1019"/>
          <p:cNvGrpSpPr/>
          <p:nvPr/>
        </p:nvGrpSpPr>
        <p:grpSpPr>
          <a:xfrm>
            <a:off x="7922301" y="7424254"/>
            <a:ext cx="523810" cy="523810"/>
            <a:chOff x="7922301" y="7424254"/>
            <a:chExt cx="523810" cy="523810"/>
          </a:xfrm>
        </p:grpSpPr>
        <p:pic>
          <p:nvPicPr>
            <p:cNvPr id="64" name="Object 63"/>
            <p:cNvPicPr>
              <a:picLocks noChangeAspect="1"/>
            </p:cNvPicPr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922301" y="7424254"/>
              <a:ext cx="523810" cy="523810"/>
            </a:xfrm>
            <a:prstGeom prst="rect">
              <a:avLst/>
            </a:prstGeom>
          </p:spPr>
        </p:pic>
      </p:grpSp>
      <p:pic>
        <p:nvPicPr>
          <p:cNvPr id="66" name="Object 65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>
            <a:off x="8530498" y="7365355"/>
            <a:ext cx="3364351" cy="830332"/>
          </a:xfrm>
          <a:prstGeom prst="rect">
            <a:avLst/>
          </a:prstGeom>
        </p:spPr>
      </p:pic>
      <p:grpSp>
        <p:nvGrpSpPr>
          <p:cNvPr id="1020" name="그룹 1020"/>
          <p:cNvGrpSpPr/>
          <p:nvPr/>
        </p:nvGrpSpPr>
        <p:grpSpPr>
          <a:xfrm>
            <a:off x="7919977" y="8150612"/>
            <a:ext cx="523810" cy="523810"/>
            <a:chOff x="7919977" y="8150612"/>
            <a:chExt cx="523810" cy="523810"/>
          </a:xfrm>
        </p:grpSpPr>
        <p:pic>
          <p:nvPicPr>
            <p:cNvPr id="68" name="Object 67"/>
            <p:cNvPicPr>
              <a:picLocks noChangeAspect="1"/>
            </p:cNvPicPr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919977" y="8150612"/>
              <a:ext cx="523810" cy="523810"/>
            </a:xfrm>
            <a:prstGeom prst="rect">
              <a:avLst/>
            </a:prstGeom>
          </p:spPr>
        </p:pic>
      </p:grpSp>
      <p:pic>
        <p:nvPicPr>
          <p:cNvPr id="70" name="Object 69"/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>
            <a:off x="8528174" y="8091717"/>
            <a:ext cx="2719894" cy="830332"/>
          </a:xfrm>
          <a:prstGeom prst="rect">
            <a:avLst/>
          </a:prstGeom>
        </p:spPr>
      </p:pic>
      <p:grpSp>
        <p:nvGrpSpPr>
          <p:cNvPr id="1021" name="그룹 1021"/>
          <p:cNvGrpSpPr/>
          <p:nvPr/>
        </p:nvGrpSpPr>
        <p:grpSpPr>
          <a:xfrm>
            <a:off x="13928035" y="7322981"/>
            <a:ext cx="523810" cy="523810"/>
            <a:chOff x="13928035" y="7322981"/>
            <a:chExt cx="523810" cy="523810"/>
          </a:xfrm>
        </p:grpSpPr>
        <p:pic>
          <p:nvPicPr>
            <p:cNvPr id="72" name="Object 71"/>
            <p:cNvPicPr>
              <a:picLocks noChangeAspect="1"/>
            </p:cNvPicPr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3928035" y="7322981"/>
              <a:ext cx="523810" cy="523810"/>
            </a:xfrm>
            <a:prstGeom prst="rect">
              <a:avLst/>
            </a:prstGeom>
          </p:spPr>
        </p:pic>
      </p:grpSp>
      <p:pic>
        <p:nvPicPr>
          <p:cNvPr id="74" name="Object 73"/>
          <p:cNvPicPr>
            <a:picLocks noChangeAspect="1"/>
          </p:cNvPicPr>
          <p:nvPr/>
        </p:nvPicPr>
        <p:blipFill>
          <a:blip r:embed="rId32" cstate="print"/>
          <a:stretch>
            <a:fillRect/>
          </a:stretch>
        </p:blipFill>
        <p:spPr>
          <a:xfrm>
            <a:off x="14536193" y="7264088"/>
            <a:ext cx="3726132" cy="830332"/>
          </a:xfrm>
          <a:prstGeom prst="rect">
            <a:avLst/>
          </a:prstGeom>
        </p:spPr>
      </p:pic>
      <p:grpSp>
        <p:nvGrpSpPr>
          <p:cNvPr id="1022" name="그룹 1022"/>
          <p:cNvGrpSpPr/>
          <p:nvPr/>
        </p:nvGrpSpPr>
        <p:grpSpPr>
          <a:xfrm>
            <a:off x="13925710" y="8049338"/>
            <a:ext cx="523810" cy="523810"/>
            <a:chOff x="13925710" y="8049338"/>
            <a:chExt cx="523810" cy="523810"/>
          </a:xfrm>
        </p:grpSpPr>
        <p:pic>
          <p:nvPicPr>
            <p:cNvPr id="76" name="Object 75"/>
            <p:cNvPicPr>
              <a:picLocks noChangeAspect="1"/>
            </p:cNvPicPr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3925710" y="8049338"/>
              <a:ext cx="523810" cy="523810"/>
            </a:xfrm>
            <a:prstGeom prst="rect">
              <a:avLst/>
            </a:prstGeom>
          </p:spPr>
        </p:pic>
      </p:grpSp>
      <p:pic>
        <p:nvPicPr>
          <p:cNvPr id="78" name="Object 77"/>
          <p:cNvPicPr>
            <a:picLocks noChangeAspect="1"/>
          </p:cNvPicPr>
          <p:nvPr/>
        </p:nvPicPr>
        <p:blipFill>
          <a:blip r:embed="rId34" cstate="print"/>
          <a:stretch>
            <a:fillRect/>
          </a:stretch>
        </p:blipFill>
        <p:spPr>
          <a:xfrm>
            <a:off x="14533907" y="7990441"/>
            <a:ext cx="3364351" cy="83033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0F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-36887"/>
            <a:ext cx="18285714" cy="10285714"/>
            <a:chOff x="0" y="-36887"/>
            <a:chExt cx="18285714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36887"/>
              <a:ext cx="18285714" cy="10285714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-4335898" y="5179328"/>
            <a:ext cx="10439572" cy="7143"/>
            <a:chOff x="-4335898" y="5179328"/>
            <a:chExt cx="10439572" cy="7143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-5400000">
              <a:off x="-4335898" y="5179328"/>
              <a:ext cx="10439572" cy="7143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6318518" y="17550"/>
            <a:ext cx="2110337" cy="2113333"/>
            <a:chOff x="16318518" y="17550"/>
            <a:chExt cx="2110337" cy="2113333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5400000">
              <a:off x="16318518" y="17550"/>
              <a:ext cx="2110337" cy="2113333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0210832" y="-983269"/>
            <a:ext cx="6106188" cy="4864852"/>
            <a:chOff x="10210832" y="-983269"/>
            <a:chExt cx="6106188" cy="4864852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10832" y="-983269"/>
              <a:ext cx="6106188" cy="4864852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0210832" y="4132020"/>
            <a:ext cx="6106188" cy="5313829"/>
            <a:chOff x="10210832" y="4132020"/>
            <a:chExt cx="6106188" cy="5313829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210832" y="4132020"/>
              <a:ext cx="6106188" cy="5313829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397486" y="3695409"/>
            <a:ext cx="123810" cy="123810"/>
            <a:chOff x="397486" y="3695409"/>
            <a:chExt cx="123810" cy="123810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7486" y="3695409"/>
              <a:ext cx="123810" cy="123810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397486" y="4086288"/>
            <a:ext cx="123810" cy="123810"/>
            <a:chOff x="397486" y="4086288"/>
            <a:chExt cx="123810" cy="123810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7486" y="4086288"/>
              <a:ext cx="123810" cy="123810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397486" y="4477167"/>
            <a:ext cx="123810" cy="123810"/>
            <a:chOff x="397486" y="4477167"/>
            <a:chExt cx="123810" cy="123810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7486" y="4477167"/>
              <a:ext cx="123810" cy="123810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397486" y="4868046"/>
            <a:ext cx="123810" cy="123810"/>
            <a:chOff x="397486" y="4868046"/>
            <a:chExt cx="123810" cy="123810"/>
          </a:xfrm>
        </p:grpSpPr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7486" y="4868046"/>
              <a:ext cx="123810" cy="123810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397486" y="5258925"/>
            <a:ext cx="123810" cy="123810"/>
            <a:chOff x="397486" y="5258925"/>
            <a:chExt cx="123810" cy="123810"/>
          </a:xfrm>
        </p:grpSpPr>
        <p:pic>
          <p:nvPicPr>
            <p:cNvPr id="30" name="Object 29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7486" y="5258925"/>
              <a:ext cx="123810" cy="123810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397486" y="5649804"/>
            <a:ext cx="123810" cy="123810"/>
            <a:chOff x="397486" y="5649804"/>
            <a:chExt cx="123810" cy="123810"/>
          </a:xfrm>
        </p:grpSpPr>
        <p:pic>
          <p:nvPicPr>
            <p:cNvPr id="33" name="Object 32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7486" y="5649804"/>
              <a:ext cx="123810" cy="123810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397486" y="6040683"/>
            <a:ext cx="123810" cy="123810"/>
            <a:chOff x="397486" y="6040683"/>
            <a:chExt cx="123810" cy="123810"/>
          </a:xfrm>
        </p:grpSpPr>
        <p:pic>
          <p:nvPicPr>
            <p:cNvPr id="36" name="Object 35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7486" y="6040683"/>
              <a:ext cx="123810" cy="123810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>
            <a:off x="397486" y="6431562"/>
            <a:ext cx="123810" cy="123810"/>
            <a:chOff x="397486" y="6431562"/>
            <a:chExt cx="123810" cy="123810"/>
          </a:xfrm>
        </p:grpSpPr>
        <p:pic>
          <p:nvPicPr>
            <p:cNvPr id="39" name="Object 38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7486" y="6431562"/>
              <a:ext cx="123810" cy="123810"/>
            </a:xfrm>
            <a:prstGeom prst="rect">
              <a:avLst/>
            </a:prstGeom>
          </p:spPr>
        </p:pic>
      </p:grpSp>
      <p:pic>
        <p:nvPicPr>
          <p:cNvPr id="41" name="Object 40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152357" y="1109118"/>
            <a:ext cx="9368420" cy="4305658"/>
          </a:xfrm>
          <a:prstGeom prst="rect">
            <a:avLst/>
          </a:prstGeom>
        </p:spPr>
      </p:pic>
      <p:pic>
        <p:nvPicPr>
          <p:cNvPr id="42" name="Object 41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475284" y="921645"/>
            <a:ext cx="3677846" cy="1000922"/>
          </a:xfrm>
          <a:prstGeom prst="rect">
            <a:avLst/>
          </a:prstGeom>
        </p:spPr>
      </p:pic>
      <p:pic>
        <p:nvPicPr>
          <p:cNvPr id="43" name="Object 42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1432344" y="4702980"/>
            <a:ext cx="8052748" cy="488496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0F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8285714" cy="10285714"/>
            <a:chOff x="0" y="0"/>
            <a:chExt cx="18285714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10285714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-4335898" y="5179328"/>
            <a:ext cx="10439572" cy="7143"/>
            <a:chOff x="-4335898" y="5179328"/>
            <a:chExt cx="10439572" cy="7143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-5400000">
              <a:off x="-4335898" y="5179328"/>
              <a:ext cx="10439572" cy="7143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6318518" y="17550"/>
            <a:ext cx="2110337" cy="2113333"/>
            <a:chOff x="16318518" y="17550"/>
            <a:chExt cx="2110337" cy="2113333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5400000">
              <a:off x="16318518" y="17550"/>
              <a:ext cx="2110337" cy="2113333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0210832" y="-983269"/>
            <a:ext cx="6106188" cy="4864852"/>
            <a:chOff x="10210832" y="-983269"/>
            <a:chExt cx="6106188" cy="4864852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10832" y="-983269"/>
              <a:ext cx="6106188" cy="4864852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0210832" y="4132020"/>
            <a:ext cx="6106188" cy="5313829"/>
            <a:chOff x="10210832" y="4132020"/>
            <a:chExt cx="6106188" cy="5313829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210832" y="4132020"/>
              <a:ext cx="6106188" cy="5313829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1558914" y="5246345"/>
            <a:ext cx="7999527" cy="847887"/>
            <a:chOff x="1558914" y="5246345"/>
            <a:chExt cx="7999527" cy="847887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58914" y="5246345"/>
              <a:ext cx="7999527" cy="847887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558914" y="6360669"/>
            <a:ext cx="7999527" cy="847887"/>
            <a:chOff x="1558914" y="6360669"/>
            <a:chExt cx="7999527" cy="847887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58914" y="6360669"/>
              <a:ext cx="7999527" cy="847887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1558914" y="4132020"/>
            <a:ext cx="7999527" cy="847887"/>
            <a:chOff x="1558914" y="4132020"/>
            <a:chExt cx="7999527" cy="847887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58914" y="4132020"/>
              <a:ext cx="7999527" cy="847887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1558914" y="7474994"/>
            <a:ext cx="7999527" cy="847887"/>
            <a:chOff x="1558914" y="7474994"/>
            <a:chExt cx="7999527" cy="847887"/>
          </a:xfrm>
        </p:grpSpPr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8914" y="7474994"/>
              <a:ext cx="7999527" cy="847887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397486" y="3695409"/>
            <a:ext cx="123810" cy="123810"/>
            <a:chOff x="397486" y="3695409"/>
            <a:chExt cx="123810" cy="123810"/>
          </a:xfrm>
        </p:grpSpPr>
        <p:pic>
          <p:nvPicPr>
            <p:cNvPr id="30" name="Object 29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7486" y="3695409"/>
              <a:ext cx="123810" cy="123810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1558914" y="8589318"/>
            <a:ext cx="7999527" cy="847887"/>
            <a:chOff x="1558914" y="8589318"/>
            <a:chExt cx="7999527" cy="847887"/>
          </a:xfrm>
        </p:grpSpPr>
        <p:pic>
          <p:nvPicPr>
            <p:cNvPr id="33" name="Object 32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58914" y="8589318"/>
              <a:ext cx="7999527" cy="847887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397486" y="4086288"/>
            <a:ext cx="123810" cy="123810"/>
            <a:chOff x="397486" y="4086288"/>
            <a:chExt cx="123810" cy="123810"/>
          </a:xfrm>
        </p:grpSpPr>
        <p:pic>
          <p:nvPicPr>
            <p:cNvPr id="36" name="Object 35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7486" y="4086288"/>
              <a:ext cx="123810" cy="123810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>
            <a:off x="397486" y="4477167"/>
            <a:ext cx="123810" cy="123810"/>
            <a:chOff x="397486" y="4477167"/>
            <a:chExt cx="123810" cy="123810"/>
          </a:xfrm>
        </p:grpSpPr>
        <p:pic>
          <p:nvPicPr>
            <p:cNvPr id="39" name="Object 38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7486" y="4477167"/>
              <a:ext cx="123810" cy="123810"/>
            </a:xfrm>
            <a:prstGeom prst="rect">
              <a:avLst/>
            </a:prstGeom>
          </p:spPr>
        </p:pic>
      </p:grpSp>
      <p:grpSp>
        <p:nvGrpSpPr>
          <p:cNvPr id="1014" name="그룹 1014"/>
          <p:cNvGrpSpPr/>
          <p:nvPr/>
        </p:nvGrpSpPr>
        <p:grpSpPr>
          <a:xfrm>
            <a:off x="397486" y="4868046"/>
            <a:ext cx="123810" cy="123810"/>
            <a:chOff x="397486" y="4868046"/>
            <a:chExt cx="123810" cy="123810"/>
          </a:xfrm>
        </p:grpSpPr>
        <p:pic>
          <p:nvPicPr>
            <p:cNvPr id="42" name="Object 41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7486" y="4868046"/>
              <a:ext cx="123810" cy="123810"/>
            </a:xfrm>
            <a:prstGeom prst="rect">
              <a:avLst/>
            </a:prstGeom>
          </p:spPr>
        </p:pic>
      </p:grpSp>
      <p:grpSp>
        <p:nvGrpSpPr>
          <p:cNvPr id="1015" name="그룹 1015"/>
          <p:cNvGrpSpPr/>
          <p:nvPr/>
        </p:nvGrpSpPr>
        <p:grpSpPr>
          <a:xfrm>
            <a:off x="397486" y="5258925"/>
            <a:ext cx="123810" cy="123810"/>
            <a:chOff x="397486" y="5258925"/>
            <a:chExt cx="123810" cy="123810"/>
          </a:xfrm>
        </p:grpSpPr>
        <p:pic>
          <p:nvPicPr>
            <p:cNvPr id="45" name="Object 44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97486" y="5258925"/>
              <a:ext cx="123810" cy="123810"/>
            </a:xfrm>
            <a:prstGeom prst="rect">
              <a:avLst/>
            </a:prstGeom>
          </p:spPr>
        </p:pic>
      </p:grpSp>
      <p:grpSp>
        <p:nvGrpSpPr>
          <p:cNvPr id="1016" name="그룹 1016"/>
          <p:cNvGrpSpPr/>
          <p:nvPr/>
        </p:nvGrpSpPr>
        <p:grpSpPr>
          <a:xfrm>
            <a:off x="397486" y="5649804"/>
            <a:ext cx="123810" cy="123810"/>
            <a:chOff x="397486" y="5649804"/>
            <a:chExt cx="123810" cy="123810"/>
          </a:xfrm>
        </p:grpSpPr>
        <p:pic>
          <p:nvPicPr>
            <p:cNvPr id="48" name="Object 47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97486" y="5649804"/>
              <a:ext cx="123810" cy="123810"/>
            </a:xfrm>
            <a:prstGeom prst="rect">
              <a:avLst/>
            </a:prstGeom>
          </p:spPr>
        </p:pic>
      </p:grpSp>
      <p:grpSp>
        <p:nvGrpSpPr>
          <p:cNvPr id="1017" name="그룹 1017"/>
          <p:cNvGrpSpPr/>
          <p:nvPr/>
        </p:nvGrpSpPr>
        <p:grpSpPr>
          <a:xfrm>
            <a:off x="397486" y="6040683"/>
            <a:ext cx="123810" cy="123810"/>
            <a:chOff x="397486" y="6040683"/>
            <a:chExt cx="123810" cy="123810"/>
          </a:xfrm>
        </p:grpSpPr>
        <p:pic>
          <p:nvPicPr>
            <p:cNvPr id="51" name="Object 50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97486" y="6040683"/>
              <a:ext cx="123810" cy="123810"/>
            </a:xfrm>
            <a:prstGeom prst="rect">
              <a:avLst/>
            </a:prstGeom>
          </p:spPr>
        </p:pic>
      </p:grpSp>
      <p:grpSp>
        <p:nvGrpSpPr>
          <p:cNvPr id="1018" name="그룹 1018"/>
          <p:cNvGrpSpPr/>
          <p:nvPr/>
        </p:nvGrpSpPr>
        <p:grpSpPr>
          <a:xfrm>
            <a:off x="397486" y="6431562"/>
            <a:ext cx="123810" cy="123810"/>
            <a:chOff x="397486" y="6431562"/>
            <a:chExt cx="123810" cy="123810"/>
          </a:xfrm>
        </p:grpSpPr>
        <p:pic>
          <p:nvPicPr>
            <p:cNvPr id="54" name="Object 53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97486" y="6431562"/>
              <a:ext cx="123810" cy="123810"/>
            </a:xfrm>
            <a:prstGeom prst="rect">
              <a:avLst/>
            </a:prstGeom>
          </p:spPr>
        </p:pic>
      </p:grpSp>
      <p:pic>
        <p:nvPicPr>
          <p:cNvPr id="56" name="Object 55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235276" y="857237"/>
            <a:ext cx="8545660" cy="3891098"/>
          </a:xfrm>
          <a:prstGeom prst="rect">
            <a:avLst/>
          </a:prstGeom>
        </p:spPr>
      </p:pic>
      <p:pic>
        <p:nvPicPr>
          <p:cNvPr id="57" name="Object 56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1444631" y="605064"/>
            <a:ext cx="3053439" cy="871982"/>
          </a:xfrm>
          <a:prstGeom prst="rect">
            <a:avLst/>
          </a:prstGeom>
        </p:spPr>
      </p:pic>
      <p:pic>
        <p:nvPicPr>
          <p:cNvPr id="58" name="Object 57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2486228" y="4142336"/>
            <a:ext cx="3952876" cy="925962"/>
          </a:xfrm>
          <a:prstGeom prst="rect">
            <a:avLst/>
          </a:prstGeom>
        </p:spPr>
      </p:pic>
      <p:pic>
        <p:nvPicPr>
          <p:cNvPr id="59" name="Object 58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1913688" y="4223108"/>
            <a:ext cx="584792" cy="721078"/>
          </a:xfrm>
          <a:prstGeom prst="rect">
            <a:avLst/>
          </a:prstGeom>
        </p:spPr>
      </p:pic>
      <p:pic>
        <p:nvPicPr>
          <p:cNvPr id="60" name="Object 59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2489526" y="5258306"/>
            <a:ext cx="3637342" cy="922666"/>
          </a:xfrm>
          <a:prstGeom prst="rect">
            <a:avLst/>
          </a:prstGeom>
        </p:spPr>
      </p:pic>
      <p:pic>
        <p:nvPicPr>
          <p:cNvPr id="61" name="Object 60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1913688" y="5337430"/>
            <a:ext cx="627964" cy="721078"/>
          </a:xfrm>
          <a:prstGeom prst="rect">
            <a:avLst/>
          </a:prstGeom>
        </p:spPr>
      </p:pic>
      <p:pic>
        <p:nvPicPr>
          <p:cNvPr id="62" name="Object 61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2489526" y="6372628"/>
            <a:ext cx="3916247" cy="922666"/>
          </a:xfrm>
          <a:prstGeom prst="rect">
            <a:avLst/>
          </a:prstGeom>
        </p:spPr>
      </p:pic>
      <p:pic>
        <p:nvPicPr>
          <p:cNvPr id="63" name="Object 62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1913688" y="6451752"/>
            <a:ext cx="628469" cy="721078"/>
          </a:xfrm>
          <a:prstGeom prst="rect">
            <a:avLst/>
          </a:prstGeom>
        </p:spPr>
      </p:pic>
      <p:pic>
        <p:nvPicPr>
          <p:cNvPr id="64" name="Object 63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>
            <a:off x="2464441" y="7486955"/>
            <a:ext cx="5165619" cy="922667"/>
          </a:xfrm>
          <a:prstGeom prst="rect">
            <a:avLst/>
          </a:prstGeom>
        </p:spPr>
      </p:pic>
      <p:pic>
        <p:nvPicPr>
          <p:cNvPr id="65" name="Object 64"/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>
            <a:off x="1913688" y="7566078"/>
            <a:ext cx="637354" cy="721078"/>
          </a:xfrm>
          <a:prstGeom prst="rect">
            <a:avLst/>
          </a:prstGeom>
        </p:spPr>
      </p:pic>
      <p:pic>
        <p:nvPicPr>
          <p:cNvPr id="66" name="Object 65"/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>
            <a:off x="2464441" y="8601279"/>
            <a:ext cx="5165619" cy="922667"/>
          </a:xfrm>
          <a:prstGeom prst="rect">
            <a:avLst/>
          </a:prstGeom>
        </p:spPr>
      </p:pic>
      <p:pic>
        <p:nvPicPr>
          <p:cNvPr id="67" name="Object 66"/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>
            <a:off x="1913688" y="8680402"/>
            <a:ext cx="624402" cy="72107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F0F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8285714" cy="10285714"/>
            <a:chOff x="0" y="0"/>
            <a:chExt cx="18285714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10285714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1253916" y="0"/>
            <a:ext cx="7031798" cy="10285714"/>
            <a:chOff x="11253916" y="0"/>
            <a:chExt cx="7031798" cy="10285714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253916" y="0"/>
              <a:ext cx="7031798" cy="10285714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-4335898" y="5179328"/>
            <a:ext cx="10439572" cy="7143"/>
            <a:chOff x="-4335898" y="5179328"/>
            <a:chExt cx="10439572" cy="7143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-5400000">
              <a:off x="-4335898" y="5179328"/>
              <a:ext cx="10439572" cy="7143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558914" y="3124017"/>
            <a:ext cx="2875800" cy="1179496"/>
            <a:chOff x="1558914" y="3124017"/>
            <a:chExt cx="2875800" cy="1179496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58914" y="3124017"/>
              <a:ext cx="2875800" cy="1179496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558914" y="4625821"/>
            <a:ext cx="2875800" cy="1179496"/>
            <a:chOff x="1558914" y="4625821"/>
            <a:chExt cx="2875800" cy="1179496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58914" y="4625821"/>
              <a:ext cx="2875800" cy="1179496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1558914" y="6127625"/>
            <a:ext cx="4289946" cy="1179496"/>
            <a:chOff x="1558914" y="6127625"/>
            <a:chExt cx="4289946" cy="1179496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58914" y="6127625"/>
              <a:ext cx="4289946" cy="1179496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558914" y="7629430"/>
            <a:ext cx="2686717" cy="1179496"/>
            <a:chOff x="1558914" y="7629430"/>
            <a:chExt cx="2686717" cy="1179496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58914" y="7629430"/>
              <a:ext cx="2686717" cy="1179496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16318518" y="17550"/>
            <a:ext cx="2110337" cy="2113333"/>
            <a:chOff x="16318518" y="17550"/>
            <a:chExt cx="2110337" cy="2113333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rot="5400000">
              <a:off x="16318518" y="17550"/>
              <a:ext cx="2110337" cy="2113333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397486" y="3695409"/>
            <a:ext cx="123810" cy="123810"/>
            <a:chOff x="397486" y="3695409"/>
            <a:chExt cx="123810" cy="123810"/>
          </a:xfrm>
        </p:grpSpPr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7486" y="3695409"/>
              <a:ext cx="123810" cy="123810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397486" y="4086288"/>
            <a:ext cx="123810" cy="123810"/>
            <a:chOff x="397486" y="4086288"/>
            <a:chExt cx="123810" cy="123810"/>
          </a:xfrm>
        </p:grpSpPr>
        <p:pic>
          <p:nvPicPr>
            <p:cNvPr id="30" name="Object 29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7486" y="4086288"/>
              <a:ext cx="123810" cy="123810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397486" y="4477167"/>
            <a:ext cx="123810" cy="123810"/>
            <a:chOff x="397486" y="4477167"/>
            <a:chExt cx="123810" cy="123810"/>
          </a:xfrm>
        </p:grpSpPr>
        <p:pic>
          <p:nvPicPr>
            <p:cNvPr id="33" name="Object 32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7486" y="4477167"/>
              <a:ext cx="123810" cy="123810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397486" y="4868046"/>
            <a:ext cx="123810" cy="123810"/>
            <a:chOff x="397486" y="4868046"/>
            <a:chExt cx="123810" cy="123810"/>
          </a:xfrm>
        </p:grpSpPr>
        <p:pic>
          <p:nvPicPr>
            <p:cNvPr id="36" name="Object 35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7486" y="4868046"/>
              <a:ext cx="123810" cy="123810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>
            <a:off x="397486" y="5258925"/>
            <a:ext cx="123810" cy="123810"/>
            <a:chOff x="397486" y="5258925"/>
            <a:chExt cx="123810" cy="123810"/>
          </a:xfrm>
        </p:grpSpPr>
        <p:pic>
          <p:nvPicPr>
            <p:cNvPr id="39" name="Object 38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7486" y="5258925"/>
              <a:ext cx="123810" cy="123810"/>
            </a:xfrm>
            <a:prstGeom prst="rect">
              <a:avLst/>
            </a:prstGeom>
          </p:spPr>
        </p:pic>
      </p:grpSp>
      <p:grpSp>
        <p:nvGrpSpPr>
          <p:cNvPr id="1014" name="그룹 1014"/>
          <p:cNvGrpSpPr/>
          <p:nvPr/>
        </p:nvGrpSpPr>
        <p:grpSpPr>
          <a:xfrm>
            <a:off x="397486" y="5649804"/>
            <a:ext cx="123810" cy="123810"/>
            <a:chOff x="397486" y="5649804"/>
            <a:chExt cx="123810" cy="123810"/>
          </a:xfrm>
        </p:grpSpPr>
        <p:pic>
          <p:nvPicPr>
            <p:cNvPr id="42" name="Object 41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7486" y="5649804"/>
              <a:ext cx="123810" cy="123810"/>
            </a:xfrm>
            <a:prstGeom prst="rect">
              <a:avLst/>
            </a:prstGeom>
          </p:spPr>
        </p:pic>
      </p:grpSp>
      <p:grpSp>
        <p:nvGrpSpPr>
          <p:cNvPr id="1015" name="그룹 1015"/>
          <p:cNvGrpSpPr/>
          <p:nvPr/>
        </p:nvGrpSpPr>
        <p:grpSpPr>
          <a:xfrm>
            <a:off x="397486" y="6040683"/>
            <a:ext cx="123810" cy="123810"/>
            <a:chOff x="397486" y="6040683"/>
            <a:chExt cx="123810" cy="123810"/>
          </a:xfrm>
        </p:grpSpPr>
        <p:pic>
          <p:nvPicPr>
            <p:cNvPr id="45" name="Object 44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97486" y="6040683"/>
              <a:ext cx="123810" cy="123810"/>
            </a:xfrm>
            <a:prstGeom prst="rect">
              <a:avLst/>
            </a:prstGeom>
          </p:spPr>
        </p:pic>
      </p:grpSp>
      <p:grpSp>
        <p:nvGrpSpPr>
          <p:cNvPr id="1016" name="그룹 1016"/>
          <p:cNvGrpSpPr/>
          <p:nvPr/>
        </p:nvGrpSpPr>
        <p:grpSpPr>
          <a:xfrm>
            <a:off x="397486" y="6431562"/>
            <a:ext cx="123810" cy="123810"/>
            <a:chOff x="397486" y="6431562"/>
            <a:chExt cx="123810" cy="123810"/>
          </a:xfrm>
        </p:grpSpPr>
        <p:pic>
          <p:nvPicPr>
            <p:cNvPr id="48" name="Object 47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97486" y="6431562"/>
              <a:ext cx="123810" cy="123810"/>
            </a:xfrm>
            <a:prstGeom prst="rect">
              <a:avLst/>
            </a:prstGeom>
          </p:spPr>
        </p:pic>
      </p:grpSp>
      <p:pic>
        <p:nvPicPr>
          <p:cNvPr id="50" name="Object 49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225588" y="978759"/>
            <a:ext cx="6616050" cy="2405231"/>
          </a:xfrm>
          <a:prstGeom prst="rect">
            <a:avLst/>
          </a:prstGeom>
        </p:spPr>
      </p:pic>
      <p:pic>
        <p:nvPicPr>
          <p:cNvPr id="51" name="Object 50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1444631" y="605064"/>
            <a:ext cx="3053439" cy="871982"/>
          </a:xfrm>
          <a:prstGeom prst="rect">
            <a:avLst/>
          </a:prstGeom>
        </p:spPr>
      </p:pic>
      <p:pic>
        <p:nvPicPr>
          <p:cNvPr id="52" name="Object 51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857218" y="3368884"/>
            <a:ext cx="2313901" cy="888224"/>
          </a:xfrm>
          <a:prstGeom prst="rect">
            <a:avLst/>
          </a:prstGeom>
        </p:spPr>
      </p:pic>
      <p:pic>
        <p:nvPicPr>
          <p:cNvPr id="53" name="Object 52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1843418" y="4904477"/>
            <a:ext cx="2313901" cy="888224"/>
          </a:xfrm>
          <a:prstGeom prst="rect">
            <a:avLst/>
          </a:prstGeom>
        </p:spPr>
      </p:pic>
      <p:pic>
        <p:nvPicPr>
          <p:cNvPr id="54" name="Object 53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1932111" y="6357665"/>
            <a:ext cx="3670863" cy="888758"/>
          </a:xfrm>
          <a:prstGeom prst="rect">
            <a:avLst/>
          </a:prstGeom>
        </p:spPr>
      </p:pic>
      <p:pic>
        <p:nvPicPr>
          <p:cNvPr id="55" name="Object 54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1857218" y="7879199"/>
            <a:ext cx="2313901" cy="888224"/>
          </a:xfrm>
          <a:prstGeom prst="rect">
            <a:avLst/>
          </a:prstGeom>
        </p:spPr>
      </p:pic>
      <p:grpSp>
        <p:nvGrpSpPr>
          <p:cNvPr id="1017" name="그룹 1017"/>
          <p:cNvGrpSpPr/>
          <p:nvPr/>
        </p:nvGrpSpPr>
        <p:grpSpPr>
          <a:xfrm>
            <a:off x="5220095" y="3167566"/>
            <a:ext cx="2875800" cy="1179496"/>
            <a:chOff x="5220095" y="3167566"/>
            <a:chExt cx="2875800" cy="1179496"/>
          </a:xfrm>
        </p:grpSpPr>
        <p:pic>
          <p:nvPicPr>
            <p:cNvPr id="57" name="Object 56"/>
            <p:cNvPicPr>
              <a:picLocks noChangeAspect="1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220095" y="3167566"/>
              <a:ext cx="2875800" cy="1179496"/>
            </a:xfrm>
            <a:prstGeom prst="rect">
              <a:avLst/>
            </a:prstGeom>
          </p:spPr>
        </p:pic>
      </p:grpSp>
      <p:pic>
        <p:nvPicPr>
          <p:cNvPr id="59" name="Object 58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5718068" y="3408598"/>
            <a:ext cx="2069234" cy="888758"/>
          </a:xfrm>
          <a:prstGeom prst="rect">
            <a:avLst/>
          </a:prstGeom>
        </p:spPr>
      </p:pic>
      <p:grpSp>
        <p:nvGrpSpPr>
          <p:cNvPr id="1018" name="그룹 1018"/>
          <p:cNvGrpSpPr/>
          <p:nvPr/>
        </p:nvGrpSpPr>
        <p:grpSpPr>
          <a:xfrm>
            <a:off x="5220095" y="4567952"/>
            <a:ext cx="2875800" cy="1179496"/>
            <a:chOff x="5220095" y="4567952"/>
            <a:chExt cx="2875800" cy="1179496"/>
          </a:xfrm>
        </p:grpSpPr>
        <p:pic>
          <p:nvPicPr>
            <p:cNvPr id="61" name="Object 60"/>
            <p:cNvPicPr>
              <a:picLocks noChangeAspect="1"/>
            </p:cNvPicPr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220095" y="4567952"/>
              <a:ext cx="2875800" cy="1179496"/>
            </a:xfrm>
            <a:prstGeom prst="rect">
              <a:avLst/>
            </a:prstGeom>
          </p:spPr>
        </p:pic>
      </p:grpSp>
      <p:pic>
        <p:nvPicPr>
          <p:cNvPr id="63" name="Object 62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5689827" y="4779294"/>
            <a:ext cx="2069139" cy="888758"/>
          </a:xfrm>
          <a:prstGeom prst="rect">
            <a:avLst/>
          </a:prstGeom>
        </p:spPr>
      </p:pic>
      <p:grpSp>
        <p:nvGrpSpPr>
          <p:cNvPr id="1019" name="그룹 1019"/>
          <p:cNvGrpSpPr/>
          <p:nvPr/>
        </p:nvGrpSpPr>
        <p:grpSpPr>
          <a:xfrm>
            <a:off x="4679290" y="7629430"/>
            <a:ext cx="4289946" cy="1179496"/>
            <a:chOff x="4679290" y="7629430"/>
            <a:chExt cx="4289946" cy="1179496"/>
          </a:xfrm>
        </p:grpSpPr>
        <p:pic>
          <p:nvPicPr>
            <p:cNvPr id="65" name="Object 64"/>
            <p:cNvPicPr>
              <a:picLocks noChangeAspect="1"/>
            </p:cNvPicPr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679290" y="7629430"/>
              <a:ext cx="4289946" cy="1179496"/>
            </a:xfrm>
            <a:prstGeom prst="rect">
              <a:avLst/>
            </a:prstGeom>
          </p:spPr>
        </p:pic>
      </p:grpSp>
      <p:pic>
        <p:nvPicPr>
          <p:cNvPr id="67" name="Object 66"/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>
            <a:off x="5220094" y="7858604"/>
            <a:ext cx="3064291" cy="888758"/>
          </a:xfrm>
          <a:prstGeom prst="rect">
            <a:avLst/>
          </a:prstGeom>
        </p:spPr>
      </p:pic>
      <p:grpSp>
        <p:nvGrpSpPr>
          <p:cNvPr id="1020" name="그룹 1020"/>
          <p:cNvGrpSpPr/>
          <p:nvPr/>
        </p:nvGrpSpPr>
        <p:grpSpPr>
          <a:xfrm>
            <a:off x="6270797" y="6127625"/>
            <a:ext cx="2686717" cy="1179496"/>
            <a:chOff x="6270797" y="6127625"/>
            <a:chExt cx="2686717" cy="1179496"/>
          </a:xfrm>
        </p:grpSpPr>
        <p:pic>
          <p:nvPicPr>
            <p:cNvPr id="69" name="Object 68"/>
            <p:cNvPicPr>
              <a:picLocks noChangeAspect="1"/>
            </p:cNvPicPr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270797" y="6127625"/>
              <a:ext cx="2686717" cy="1179496"/>
            </a:xfrm>
            <a:prstGeom prst="rect">
              <a:avLst/>
            </a:prstGeom>
          </p:spPr>
        </p:pic>
      </p:grpSp>
      <p:pic>
        <p:nvPicPr>
          <p:cNvPr id="71" name="Object 70"/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>
            <a:off x="6830127" y="6390324"/>
            <a:ext cx="1622034" cy="88822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0F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8285714" cy="10285714"/>
            <a:chOff x="0" y="0"/>
            <a:chExt cx="18285714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10285714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-4335898" y="5179328"/>
            <a:ext cx="10439572" cy="7143"/>
            <a:chOff x="-4335898" y="5179328"/>
            <a:chExt cx="10439572" cy="7143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-5400000">
              <a:off x="-4335898" y="5179328"/>
              <a:ext cx="10439572" cy="7143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6318518" y="17550"/>
            <a:ext cx="2110337" cy="2113333"/>
            <a:chOff x="16318518" y="17550"/>
            <a:chExt cx="2110337" cy="2113333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5400000">
              <a:off x="16318518" y="17550"/>
              <a:ext cx="2110337" cy="2113333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397486" y="3695409"/>
            <a:ext cx="123810" cy="123810"/>
            <a:chOff x="397486" y="3695409"/>
            <a:chExt cx="123810" cy="123810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7486" y="3695409"/>
              <a:ext cx="123810" cy="123810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397486" y="4086288"/>
            <a:ext cx="123810" cy="123810"/>
            <a:chOff x="397486" y="4086288"/>
            <a:chExt cx="123810" cy="123810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7486" y="4086288"/>
              <a:ext cx="123810" cy="123810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397486" y="4477167"/>
            <a:ext cx="123810" cy="123810"/>
            <a:chOff x="397486" y="4477167"/>
            <a:chExt cx="123810" cy="123810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7486" y="4477167"/>
              <a:ext cx="123810" cy="123810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397486" y="4868046"/>
            <a:ext cx="123810" cy="123810"/>
            <a:chOff x="397486" y="4868046"/>
            <a:chExt cx="123810" cy="123810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7486" y="4868046"/>
              <a:ext cx="123810" cy="123810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397486" y="5258925"/>
            <a:ext cx="123810" cy="123810"/>
            <a:chOff x="397486" y="5258925"/>
            <a:chExt cx="123810" cy="123810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7486" y="5258925"/>
              <a:ext cx="123810" cy="123810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397486" y="5649804"/>
            <a:ext cx="123810" cy="123810"/>
            <a:chOff x="397486" y="5649804"/>
            <a:chExt cx="123810" cy="123810"/>
          </a:xfrm>
        </p:grpSpPr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7486" y="5649804"/>
              <a:ext cx="123810" cy="123810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397486" y="6040683"/>
            <a:ext cx="123810" cy="123810"/>
            <a:chOff x="397486" y="6040683"/>
            <a:chExt cx="123810" cy="123810"/>
          </a:xfrm>
        </p:grpSpPr>
        <p:pic>
          <p:nvPicPr>
            <p:cNvPr id="30" name="Object 29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7486" y="6040683"/>
              <a:ext cx="123810" cy="123810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397486" y="6431562"/>
            <a:ext cx="123810" cy="123810"/>
            <a:chOff x="397486" y="6431562"/>
            <a:chExt cx="123810" cy="123810"/>
          </a:xfrm>
        </p:grpSpPr>
        <p:pic>
          <p:nvPicPr>
            <p:cNvPr id="33" name="Object 32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7486" y="6431562"/>
              <a:ext cx="123810" cy="123810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2182090" y="2889017"/>
            <a:ext cx="13513189" cy="5012411"/>
            <a:chOff x="2182090" y="2889017"/>
            <a:chExt cx="13513189" cy="5012411"/>
          </a:xfrm>
        </p:grpSpPr>
        <p:pic>
          <p:nvPicPr>
            <p:cNvPr id="36" name="Object 35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182090" y="2889017"/>
              <a:ext cx="13513189" cy="501241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officegen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officegen</dc:creator>
  <cp:lastModifiedBy>officegen</cp:lastModifiedBy>
  <cp:revision>1</cp:revision>
  <dcterms:created xsi:type="dcterms:W3CDTF">2023-10-13T08:06:39Z</dcterms:created>
  <dcterms:modified xsi:type="dcterms:W3CDTF">2023-10-13T08:06:39Z</dcterms:modified>
</cp:coreProperties>
</file>