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43"/>
  </p:notesMasterIdLst>
  <p:sldIdLst>
    <p:sldId id="2780" r:id="rId2"/>
    <p:sldId id="2936" r:id="rId3"/>
    <p:sldId id="2861" r:id="rId4"/>
    <p:sldId id="2977" r:id="rId5"/>
    <p:sldId id="2978" r:id="rId6"/>
    <p:sldId id="2913" r:id="rId7"/>
    <p:sldId id="2989" r:id="rId8"/>
    <p:sldId id="2975" r:id="rId9"/>
    <p:sldId id="2987" r:id="rId10"/>
    <p:sldId id="2768" r:id="rId11"/>
    <p:sldId id="2986" r:id="rId12"/>
    <p:sldId id="2972" r:id="rId13"/>
    <p:sldId id="2969" r:id="rId14"/>
    <p:sldId id="2990" r:id="rId15"/>
    <p:sldId id="2973" r:id="rId16"/>
    <p:sldId id="2974" r:id="rId17"/>
    <p:sldId id="2951" r:id="rId18"/>
    <p:sldId id="2965" r:id="rId19"/>
    <p:sldId id="2770" r:id="rId20"/>
    <p:sldId id="2976" r:id="rId21"/>
    <p:sldId id="2920" r:id="rId22"/>
    <p:sldId id="2916" r:id="rId23"/>
    <p:sldId id="2918" r:id="rId24"/>
    <p:sldId id="2946" r:id="rId25"/>
    <p:sldId id="2919" r:id="rId26"/>
    <p:sldId id="2923" r:id="rId27"/>
    <p:sldId id="2924" r:id="rId28"/>
    <p:sldId id="2925" r:id="rId29"/>
    <p:sldId id="2926" r:id="rId30"/>
    <p:sldId id="2979" r:id="rId31"/>
    <p:sldId id="2980" r:id="rId32"/>
    <p:sldId id="2981" r:id="rId33"/>
    <p:sldId id="2982" r:id="rId34"/>
    <p:sldId id="2983" r:id="rId35"/>
    <p:sldId id="2984" r:id="rId36"/>
    <p:sldId id="2985" r:id="rId37"/>
    <p:sldId id="2921" r:id="rId38"/>
    <p:sldId id="2866" r:id="rId39"/>
    <p:sldId id="2859" r:id="rId40"/>
    <p:sldId id="2912" r:id="rId41"/>
    <p:sldId id="2927" r:id="rId4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10505"/>
    <a:srgbClr val="3333FF"/>
    <a:srgbClr val="FF6699"/>
    <a:srgbClr val="FF0066"/>
    <a:srgbClr val="CCFF66"/>
    <a:srgbClr val="CC0066"/>
    <a:srgbClr val="B89B48"/>
    <a:srgbClr val="FFCC00"/>
    <a:srgbClr val="1E1504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153" autoAdjust="0"/>
    <p:restoredTop sz="91935" autoAdjust="0"/>
  </p:normalViewPr>
  <p:slideViewPr>
    <p:cSldViewPr>
      <p:cViewPr varScale="1">
        <p:scale>
          <a:sx n="49" d="100"/>
          <a:sy n="49" d="100"/>
        </p:scale>
        <p:origin x="1166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66" d="100"/>
        <a:sy n="66" d="100"/>
      </p:scale>
      <p:origin x="0" y="0"/>
    </p:cViewPr>
  </p:notesTextViewPr>
  <p:sorterViewPr>
    <p:cViewPr varScale="1">
      <p:scale>
        <a:sx n="1" d="1"/>
        <a:sy n="1" d="1"/>
      </p:scale>
      <p:origin x="0" y="-13008"/>
    </p:cViewPr>
  </p:sorterViewPr>
  <p:notesViewPr>
    <p:cSldViewPr>
      <p:cViewPr varScale="1">
        <p:scale>
          <a:sx n="87" d="100"/>
          <a:sy n="87" d="100"/>
        </p:scale>
        <p:origin x="-3822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459CAB-4427-4282-B6A4-6F7D2D2B6179}" type="datetimeFigureOut">
              <a:rPr lang="ko-KR" altLang="en-US" smtClean="0"/>
              <a:pPr/>
              <a:t>2025-11-06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11DF29-2279-4C74-8C9A-20F535AF95E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48291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880359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E3CCBC-7FE0-4935-94A9-99CDE6CF6A2F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75451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벌칙</a:t>
            </a:r>
            <a:r>
              <a:rPr lang="en-US" altLang="ko-KR" dirty="0"/>
              <a:t>(</a:t>
            </a:r>
            <a:r>
              <a:rPr lang="ko-KR" altLang="en-US" dirty="0"/>
              <a:t>박장대소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11DF29-2279-4C74-8C9A-20F535AF95E4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352599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오른손을 잡고 당신을 보니 살맛이 납니다</a:t>
            </a:r>
            <a:endParaRPr lang="en-US" altLang="ko-KR" dirty="0"/>
          </a:p>
          <a:p>
            <a:r>
              <a:rPr lang="ko-KR" altLang="en-US" dirty="0"/>
              <a:t>왼손을 잡고 당신을 보니 행복합니다</a:t>
            </a:r>
            <a:endParaRPr lang="en-US" altLang="ko-KR" dirty="0"/>
          </a:p>
          <a:p>
            <a:r>
              <a:rPr lang="ko-KR" altLang="en-US" dirty="0"/>
              <a:t>양손을 잡고 제 옆에 앉아주셔서 정말 고맙습니다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8D4644-0E80-47F1-8167-4858FA471E3F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64955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err="1" smtClean="0"/>
              <a:t>내꺼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니꺼</a:t>
            </a:r>
            <a:r>
              <a:rPr lang="ko-KR" altLang="en-US" baseline="0" dirty="0" smtClean="0"/>
              <a:t> 짝  짝</a:t>
            </a:r>
            <a:endParaRPr lang="en-US" altLang="ko-KR" baseline="0" dirty="0" smtClean="0"/>
          </a:p>
          <a:p>
            <a:endParaRPr lang="en-US" altLang="ko-KR" baseline="0" dirty="0" smtClean="0"/>
          </a:p>
          <a:p>
            <a:r>
              <a:rPr lang="ko-KR" altLang="en-US" baseline="0" dirty="0" err="1" smtClean="0"/>
              <a:t>내꺼</a:t>
            </a:r>
            <a:r>
              <a:rPr lang="ko-KR" altLang="en-US" baseline="0" dirty="0" smtClean="0"/>
              <a:t> </a:t>
            </a:r>
            <a:r>
              <a:rPr lang="ko-KR" altLang="en-US" baseline="0" dirty="0" err="1" smtClean="0"/>
              <a:t>니꺼</a:t>
            </a:r>
            <a:r>
              <a:rPr lang="ko-KR" altLang="en-US" baseline="0" dirty="0" smtClean="0"/>
              <a:t>  짝짝 짝 </a:t>
            </a:r>
            <a:endParaRPr lang="en-US" altLang="ko-KR" baseline="0" dirty="0" smtClean="0"/>
          </a:p>
          <a:p>
            <a:endParaRPr lang="en-US" altLang="ko-KR" baseline="0" dirty="0" smtClean="0"/>
          </a:p>
          <a:p>
            <a:r>
              <a:rPr lang="ko-KR" altLang="en-US" baseline="0" dirty="0" smtClean="0"/>
              <a:t>내</a:t>
            </a:r>
            <a:r>
              <a:rPr lang="en-US" altLang="ko-KR" baseline="0" dirty="0" smtClean="0"/>
              <a:t>~</a:t>
            </a:r>
            <a:r>
              <a:rPr lang="ko-KR" altLang="en-US" baseline="0" dirty="0" smtClean="0"/>
              <a:t>꺼 니</a:t>
            </a:r>
            <a:r>
              <a:rPr lang="en-US" altLang="ko-KR" baseline="0" dirty="0" smtClean="0"/>
              <a:t>~</a:t>
            </a:r>
            <a:r>
              <a:rPr lang="ko-KR" altLang="en-US" baseline="0" dirty="0" smtClean="0"/>
              <a:t>꺼  </a:t>
            </a:r>
            <a:r>
              <a:rPr lang="ko-KR" altLang="en-US" baseline="0" dirty="0" err="1" smtClean="0"/>
              <a:t>짝짝짝</a:t>
            </a:r>
            <a:r>
              <a:rPr lang="ko-KR" altLang="en-US" baseline="0" dirty="0" smtClean="0"/>
              <a:t>   </a:t>
            </a:r>
            <a:r>
              <a:rPr lang="ko-KR" altLang="en-US" baseline="0" dirty="0" err="1" smtClean="0"/>
              <a:t>짝짝짝</a:t>
            </a:r>
            <a:r>
              <a:rPr lang="ko-KR" altLang="en-US" baseline="0" dirty="0" smtClean="0"/>
              <a:t> </a:t>
            </a:r>
            <a:endParaRPr lang="en-US" altLang="ko-KR" baseline="0" dirty="0" smtClean="0"/>
          </a:p>
          <a:p>
            <a:endParaRPr lang="en-US" altLang="ko-KR" baseline="0" dirty="0" smtClean="0"/>
          </a:p>
          <a:p>
            <a:r>
              <a:rPr lang="ko-KR" altLang="en-US" baseline="0" dirty="0" smtClean="0"/>
              <a:t>내 마음 </a:t>
            </a:r>
            <a:r>
              <a:rPr lang="ko-KR" altLang="en-US" baseline="0" dirty="0" err="1" smtClean="0"/>
              <a:t>너줄께</a:t>
            </a:r>
            <a:r>
              <a:rPr lang="ko-KR" altLang="en-US" baseline="0" dirty="0" smtClean="0"/>
              <a:t> </a:t>
            </a:r>
            <a:endParaRPr lang="en-US" altLang="ko-KR" baseline="0" dirty="0" smtClean="0"/>
          </a:p>
          <a:p>
            <a:r>
              <a:rPr lang="ko-KR" altLang="en-US" baseline="0" dirty="0" smtClean="0"/>
              <a:t>내 마무리 </a:t>
            </a:r>
            <a:r>
              <a:rPr lang="ko-KR" altLang="en-US" baseline="0" dirty="0" err="1" smtClean="0"/>
              <a:t>너줄께</a:t>
            </a:r>
            <a:endParaRPr lang="en-US" altLang="ko-KR" baseline="0" dirty="0" smtClean="0"/>
          </a:p>
          <a:p>
            <a:r>
              <a:rPr lang="ko-KR" altLang="en-US" baseline="0" dirty="0" err="1" smtClean="0"/>
              <a:t>내남편</a:t>
            </a:r>
            <a:r>
              <a:rPr lang="ko-KR" altLang="en-US" baseline="0" dirty="0" smtClean="0"/>
              <a:t> </a:t>
            </a:r>
            <a:r>
              <a:rPr lang="ko-KR" altLang="en-US" baseline="0" dirty="0" err="1" smtClean="0"/>
              <a:t>너줄께</a:t>
            </a:r>
            <a:r>
              <a:rPr lang="ko-KR" altLang="en-US" baseline="0" dirty="0" smtClean="0"/>
              <a:t> </a:t>
            </a:r>
            <a:endParaRPr lang="en-US" altLang="ko-KR" baseline="0" dirty="0" smtClean="0"/>
          </a:p>
          <a:p>
            <a:endParaRPr lang="en-US" altLang="ko-KR" baseline="0" dirty="0" smtClean="0"/>
          </a:p>
          <a:p>
            <a:r>
              <a:rPr lang="ko-KR" altLang="en-US" dirty="0" smtClean="0"/>
              <a:t>어깨 </a:t>
            </a:r>
            <a:r>
              <a:rPr lang="ko-KR" altLang="en-US" dirty="0" err="1" smtClean="0"/>
              <a:t>안마후</a:t>
            </a:r>
            <a:r>
              <a:rPr lang="ko-KR" altLang="en-US" dirty="0" smtClean="0"/>
              <a:t> 성감대 찌르기 </a:t>
            </a:r>
            <a:endParaRPr lang="en-US" altLang="ko-KR" dirty="0" smtClean="0"/>
          </a:p>
          <a:p>
            <a:pPr eaLnBrk="1" hangingPunct="1"/>
            <a:r>
              <a:rPr lang="ko-KR" altLang="en-US" sz="1200" b="1" dirty="0" smtClean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손바닥 박수</a:t>
            </a:r>
            <a:r>
              <a:rPr lang="ko-KR" altLang="en-US" sz="1200" b="1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200" b="1" dirty="0" smtClean="0">
                <a:latin typeface="휴먼모음T" pitchFamily="18" charset="-127"/>
                <a:ea typeface="휴먼모음T" pitchFamily="18" charset="-127"/>
              </a:rPr>
              <a:t>-  </a:t>
            </a:r>
            <a:r>
              <a:rPr lang="ko-KR" altLang="en-US" sz="1200" b="1" dirty="0" smtClean="0">
                <a:latin typeface="휴먼모음T" pitchFamily="18" charset="-127"/>
                <a:ea typeface="휴먼모음T" pitchFamily="18" charset="-127"/>
              </a:rPr>
              <a:t>내장기능 향상</a:t>
            </a:r>
          </a:p>
          <a:p>
            <a:pPr eaLnBrk="1" hangingPunct="1"/>
            <a:r>
              <a:rPr lang="ko-KR" altLang="en-US" sz="1200" b="1" dirty="0" smtClean="0">
                <a:latin typeface="휴먼모음T" pitchFamily="18" charset="-127"/>
                <a:ea typeface="휴먼모음T" pitchFamily="18" charset="-127"/>
              </a:rPr>
              <a:t>주먹 박수    </a:t>
            </a:r>
            <a:r>
              <a:rPr lang="en-US" altLang="ko-KR" sz="1200" b="1" dirty="0" smtClean="0">
                <a:latin typeface="휴먼모음T" pitchFamily="18" charset="-127"/>
                <a:ea typeface="휴먼모음T" pitchFamily="18" charset="-127"/>
              </a:rPr>
              <a:t>-  </a:t>
            </a:r>
            <a:r>
              <a:rPr lang="ko-KR" altLang="en-US" sz="1200" b="1" dirty="0" smtClean="0">
                <a:latin typeface="휴먼모음T" pitchFamily="18" charset="-127"/>
                <a:ea typeface="휴먼모음T" pitchFamily="18" charset="-127"/>
              </a:rPr>
              <a:t>두통과 어깨 부위 통증 예방</a:t>
            </a:r>
            <a:r>
              <a:rPr lang="en-US" altLang="ko-KR" sz="1200" b="1" dirty="0" smtClean="0">
                <a:latin typeface="휴먼모음T" pitchFamily="18" charset="-127"/>
                <a:ea typeface="휴먼모음T" pitchFamily="18" charset="-127"/>
              </a:rPr>
              <a:t>.</a:t>
            </a:r>
          </a:p>
          <a:p>
            <a:pPr eaLnBrk="1" hangingPunct="1"/>
            <a:r>
              <a:rPr lang="ko-KR" altLang="en-US" sz="1200" b="1" dirty="0" smtClean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손가락 박수</a:t>
            </a:r>
            <a:r>
              <a:rPr lang="ko-KR" altLang="en-US" sz="1200" b="1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200" b="1" dirty="0" smtClean="0">
                <a:latin typeface="휴먼모음T" pitchFamily="18" charset="-127"/>
                <a:ea typeface="휴먼모음T" pitchFamily="18" charset="-127"/>
              </a:rPr>
              <a:t>–  </a:t>
            </a:r>
            <a:r>
              <a:rPr lang="ko-KR" altLang="en-US" sz="1200" b="1" dirty="0" smtClean="0">
                <a:latin typeface="휴먼모음T" pitchFamily="18" charset="-127"/>
                <a:ea typeface="휴먼모음T" pitchFamily="18" charset="-127"/>
              </a:rPr>
              <a:t>심장과 기관지 특히 코 부위</a:t>
            </a:r>
          </a:p>
          <a:p>
            <a:pPr eaLnBrk="1" hangingPunct="1"/>
            <a:r>
              <a:rPr lang="ko-KR" altLang="en-US" sz="1200" b="1" dirty="0" smtClean="0">
                <a:latin typeface="휴먼모음T" pitchFamily="18" charset="-127"/>
                <a:ea typeface="휴먼모음T" pitchFamily="18" charset="-127"/>
              </a:rPr>
              <a:t>손 끝 박수   </a:t>
            </a:r>
            <a:r>
              <a:rPr lang="en-US" altLang="ko-KR" sz="1200" b="1" dirty="0" smtClean="0">
                <a:latin typeface="휴먼모음T" pitchFamily="18" charset="-127"/>
                <a:ea typeface="휴먼모음T" pitchFamily="18" charset="-127"/>
              </a:rPr>
              <a:t>-  </a:t>
            </a:r>
            <a:r>
              <a:rPr lang="ko-KR" altLang="en-US" sz="1200" b="1" dirty="0" smtClean="0">
                <a:latin typeface="휴먼모음T" pitchFamily="18" charset="-127"/>
                <a:ea typeface="휴먼모음T" pitchFamily="18" charset="-127"/>
              </a:rPr>
              <a:t>만성비염 </a:t>
            </a:r>
            <a:r>
              <a:rPr lang="en-US" altLang="ko-KR" sz="1200" b="1" dirty="0" smtClean="0">
                <a:latin typeface="휴먼모음T" pitchFamily="18" charset="-127"/>
                <a:ea typeface="휴먼모음T" pitchFamily="18" charset="-127"/>
              </a:rPr>
              <a:t>. </a:t>
            </a:r>
            <a:r>
              <a:rPr lang="ko-KR" altLang="en-US" sz="1200" b="1" dirty="0" smtClean="0">
                <a:latin typeface="휴먼모음T" pitchFamily="18" charset="-127"/>
                <a:ea typeface="휴먼모음T" pitchFamily="18" charset="-127"/>
              </a:rPr>
              <a:t>집중력 </a:t>
            </a:r>
            <a:r>
              <a:rPr lang="en-US" altLang="ko-KR" sz="1200" b="1" dirty="0" smtClean="0">
                <a:latin typeface="휴먼모음T" pitchFamily="18" charset="-127"/>
                <a:ea typeface="휴먼모음T" pitchFamily="18" charset="-127"/>
              </a:rPr>
              <a:t>. </a:t>
            </a:r>
            <a:r>
              <a:rPr lang="ko-KR" altLang="en-US" sz="1200" b="1" dirty="0" smtClean="0">
                <a:latin typeface="휴먼모음T" pitchFamily="18" charset="-127"/>
                <a:ea typeface="휴먼모음T" pitchFamily="18" charset="-127"/>
              </a:rPr>
              <a:t>코감기</a:t>
            </a:r>
            <a:r>
              <a:rPr lang="en-US" altLang="ko-KR" sz="1200" b="1" dirty="0" smtClean="0">
                <a:latin typeface="휴먼모음T" pitchFamily="18" charset="-127"/>
                <a:ea typeface="휴먼모음T" pitchFamily="18" charset="-127"/>
              </a:rPr>
              <a:t>.</a:t>
            </a:r>
          </a:p>
          <a:p>
            <a:pPr eaLnBrk="1" hangingPunct="1"/>
            <a:r>
              <a:rPr lang="ko-KR" altLang="en-US" sz="1200" b="1" dirty="0" smtClean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손목  박수</a:t>
            </a:r>
            <a:r>
              <a:rPr lang="ko-KR" altLang="en-US" sz="1200" b="1" dirty="0" smtClean="0">
                <a:latin typeface="휴먼모음T" pitchFamily="18" charset="-127"/>
                <a:ea typeface="휴먼모음T" pitchFamily="18" charset="-127"/>
              </a:rPr>
              <a:t>   </a:t>
            </a:r>
            <a:r>
              <a:rPr lang="en-US" altLang="ko-KR" sz="1200" b="1" dirty="0" smtClean="0">
                <a:latin typeface="휴먼모음T" pitchFamily="18" charset="-127"/>
                <a:ea typeface="휴먼모음T" pitchFamily="18" charset="-127"/>
              </a:rPr>
              <a:t>-  </a:t>
            </a:r>
            <a:r>
              <a:rPr lang="ko-KR" altLang="en-US" sz="1200" b="1" dirty="0" smtClean="0">
                <a:latin typeface="휴먼모음T" pitchFamily="18" charset="-127"/>
                <a:ea typeface="휴먼모음T" pitchFamily="18" charset="-127"/>
              </a:rPr>
              <a:t>방광과 </a:t>
            </a:r>
            <a:r>
              <a:rPr lang="en-US" altLang="ko-KR" sz="1200" b="1" dirty="0" smtClean="0">
                <a:latin typeface="휴먼모음T" pitchFamily="18" charset="-127"/>
                <a:ea typeface="휴먼모음T" pitchFamily="18" charset="-127"/>
              </a:rPr>
              <a:t>.</a:t>
            </a:r>
            <a:r>
              <a:rPr lang="ko-KR" altLang="en-US" sz="1200" b="1" dirty="0" smtClean="0">
                <a:latin typeface="휴먼모음T" pitchFamily="18" charset="-127"/>
                <a:ea typeface="휴먼모음T" pitchFamily="18" charset="-127"/>
              </a:rPr>
              <a:t>생식기</a:t>
            </a:r>
            <a:r>
              <a:rPr lang="en-US" altLang="ko-KR" sz="1200" b="1" dirty="0" smtClean="0">
                <a:latin typeface="휴먼모음T" pitchFamily="18" charset="-127"/>
                <a:ea typeface="휴먼모음T" pitchFamily="18" charset="-127"/>
              </a:rPr>
              <a:t>.</a:t>
            </a:r>
            <a:r>
              <a:rPr lang="ko-KR" altLang="en-US" sz="1200" b="1" dirty="0" smtClean="0">
                <a:latin typeface="휴먼모음T" pitchFamily="18" charset="-127"/>
                <a:ea typeface="휴먼모음T" pitchFamily="18" charset="-127"/>
              </a:rPr>
              <a:t>정력</a:t>
            </a:r>
            <a:r>
              <a:rPr lang="en-US" altLang="ko-KR" sz="1200" b="1" dirty="0" smtClean="0">
                <a:latin typeface="휴먼모음T" pitchFamily="18" charset="-127"/>
                <a:ea typeface="휴먼모음T" pitchFamily="18" charset="-127"/>
              </a:rPr>
              <a:t>.</a:t>
            </a:r>
            <a:r>
              <a:rPr lang="ko-KR" altLang="en-US" sz="1200" b="1" dirty="0" smtClean="0">
                <a:latin typeface="휴먼모음T" pitchFamily="18" charset="-127"/>
                <a:ea typeface="휴먼모음T" pitchFamily="18" charset="-127"/>
              </a:rPr>
              <a:t>효과적</a:t>
            </a:r>
          </a:p>
          <a:p>
            <a:pPr eaLnBrk="1" hangingPunct="1"/>
            <a:r>
              <a:rPr lang="ko-KR" altLang="en-US" sz="1200" b="1" dirty="0" smtClean="0">
                <a:latin typeface="휴먼모음T" pitchFamily="18" charset="-127"/>
                <a:ea typeface="휴먼모음T" pitchFamily="18" charset="-127"/>
              </a:rPr>
              <a:t>목뒤 박수    </a:t>
            </a:r>
            <a:r>
              <a:rPr lang="en-US" altLang="ko-KR" sz="1200" b="1" dirty="0" smtClean="0">
                <a:latin typeface="휴먼모음T" pitchFamily="18" charset="-127"/>
                <a:ea typeface="휴먼모음T" pitchFamily="18" charset="-127"/>
              </a:rPr>
              <a:t>-  </a:t>
            </a:r>
            <a:r>
              <a:rPr lang="ko-KR" altLang="en-US" sz="1200" b="1" dirty="0" smtClean="0">
                <a:latin typeface="휴먼모음T" pitchFamily="18" charset="-127"/>
                <a:ea typeface="휴먼모음T" pitchFamily="18" charset="-127"/>
              </a:rPr>
              <a:t>어깨</a:t>
            </a:r>
            <a:r>
              <a:rPr lang="en-US" altLang="ko-KR" sz="1200" b="1" dirty="0" smtClean="0">
                <a:latin typeface="휴먼모음T" pitchFamily="18" charset="-127"/>
                <a:ea typeface="휴먼모음T" pitchFamily="18" charset="-127"/>
              </a:rPr>
              <a:t>.</a:t>
            </a:r>
            <a:r>
              <a:rPr lang="ko-KR" altLang="en-US" sz="1200" b="1" dirty="0" smtClean="0">
                <a:latin typeface="휴먼모음T" pitchFamily="18" charset="-127"/>
                <a:ea typeface="휴먼모음T" pitchFamily="18" charset="-127"/>
              </a:rPr>
              <a:t>팔</a:t>
            </a:r>
            <a:r>
              <a:rPr lang="en-US" altLang="ko-KR" sz="1200" b="1" dirty="0" smtClean="0">
                <a:latin typeface="휴먼모음T" pitchFamily="18" charset="-127"/>
                <a:ea typeface="휴먼모음T" pitchFamily="18" charset="-127"/>
              </a:rPr>
              <a:t>. </a:t>
            </a:r>
            <a:r>
              <a:rPr lang="ko-KR" altLang="en-US" sz="1200" b="1" dirty="0" smtClean="0">
                <a:latin typeface="휴먼모음T" pitchFamily="18" charset="-127"/>
                <a:ea typeface="휴먼모음T" pitchFamily="18" charset="-127"/>
              </a:rPr>
              <a:t>통증</a:t>
            </a:r>
            <a:r>
              <a:rPr lang="en-US" altLang="ko-KR" sz="1200" b="1" dirty="0" smtClean="0">
                <a:latin typeface="휴먼모음T" pitchFamily="18" charset="-127"/>
                <a:ea typeface="휴먼모음T" pitchFamily="18" charset="-127"/>
              </a:rPr>
              <a:t>. </a:t>
            </a:r>
            <a:r>
              <a:rPr lang="ko-KR" altLang="en-US" sz="1200" b="1" dirty="0" smtClean="0">
                <a:latin typeface="휴먼모음T" pitchFamily="18" charset="-127"/>
                <a:ea typeface="휴먼모음T" pitchFamily="18" charset="-127"/>
              </a:rPr>
              <a:t>다이어트 효과</a:t>
            </a:r>
          </a:p>
          <a:p>
            <a:pPr eaLnBrk="1" hangingPunct="1"/>
            <a:r>
              <a:rPr lang="ko-KR" altLang="en-US" sz="1200" b="1" dirty="0" smtClean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손등 박수</a:t>
            </a:r>
            <a:r>
              <a:rPr lang="ko-KR" altLang="en-US" sz="1200" b="1" dirty="0" smtClean="0">
                <a:latin typeface="휴먼모음T" pitchFamily="18" charset="-127"/>
                <a:ea typeface="휴먼모음T" pitchFamily="18" charset="-127"/>
              </a:rPr>
              <a:t>    </a:t>
            </a:r>
            <a:r>
              <a:rPr lang="en-US" altLang="ko-KR" sz="1200" b="1" dirty="0" smtClean="0">
                <a:latin typeface="휴먼모음T" pitchFamily="18" charset="-127"/>
                <a:ea typeface="휴먼모음T" pitchFamily="18" charset="-127"/>
              </a:rPr>
              <a:t>-  </a:t>
            </a:r>
            <a:r>
              <a:rPr lang="ko-KR" altLang="en-US" sz="1200" b="1" dirty="0" smtClean="0">
                <a:latin typeface="휴먼모음T" pitchFamily="18" charset="-127"/>
                <a:ea typeface="휴먼모음T" pitchFamily="18" charset="-127"/>
              </a:rPr>
              <a:t>허리와 척추가 효과 있다 </a:t>
            </a:r>
          </a:p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6B24D3-F9D8-48C6-9290-FC1DDEC66503}" type="slidenum">
              <a:rPr lang="ko-KR" altLang="en-US">
                <a:solidFill>
                  <a:prstClr val="black"/>
                </a:solidFill>
              </a:rPr>
              <a:pPr/>
              <a:t>7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480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벌칙</a:t>
            </a:r>
            <a:r>
              <a:rPr lang="en-US" altLang="ko-KR" dirty="0" smtClean="0"/>
              <a:t>:</a:t>
            </a:r>
            <a:r>
              <a:rPr lang="ko-KR" altLang="en-US" dirty="0" smtClean="0"/>
              <a:t>박장대소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11DF29-2279-4C74-8C9A-20F535AF95E4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971627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행복</a:t>
            </a:r>
            <a:r>
              <a:rPr lang="en-US" altLang="ko-KR" dirty="0"/>
              <a:t>: (</a:t>
            </a:r>
            <a:r>
              <a:rPr lang="ko-KR" altLang="en-US" dirty="0"/>
              <a:t>아</a:t>
            </a:r>
            <a:r>
              <a:rPr lang="en-US" altLang="ko-KR" dirty="0"/>
              <a:t>~</a:t>
            </a:r>
            <a:r>
              <a:rPr lang="ko-KR" altLang="en-US" dirty="0"/>
              <a:t>좋다</a:t>
            </a:r>
            <a:r>
              <a:rPr lang="en-US" altLang="ko-KR" dirty="0"/>
              <a:t>, </a:t>
            </a:r>
            <a:r>
              <a:rPr lang="ko-KR" altLang="en-US" dirty="0"/>
              <a:t>아</a:t>
            </a:r>
            <a:r>
              <a:rPr lang="en-US" altLang="ko-KR" dirty="0"/>
              <a:t>~</a:t>
            </a:r>
            <a:r>
              <a:rPr lang="ko-KR" altLang="en-US" dirty="0"/>
              <a:t>시원하다</a:t>
            </a:r>
            <a:r>
              <a:rPr lang="en-US" altLang="ko-KR" dirty="0"/>
              <a:t>)  </a:t>
            </a:r>
            <a:r>
              <a:rPr lang="ko-KR" altLang="en-US" dirty="0"/>
              <a:t>마음의 여유</a:t>
            </a:r>
            <a:endParaRPr lang="en-US" altLang="ko-KR" dirty="0"/>
          </a:p>
          <a:p>
            <a:r>
              <a:rPr lang="ko-KR" altLang="en-US" dirty="0"/>
              <a:t>여러분 </a:t>
            </a:r>
            <a:r>
              <a:rPr lang="ko-KR" altLang="en-US" dirty="0" err="1"/>
              <a:t>행복하십니다까</a:t>
            </a:r>
            <a:r>
              <a:rPr lang="en-US" altLang="ko-KR" dirty="0"/>
              <a:t>?</a:t>
            </a:r>
          </a:p>
          <a:p>
            <a:r>
              <a:rPr lang="ko-KR" altLang="en-US" dirty="0"/>
              <a:t>당신은 복 받으셨습니다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오늘 팔자가 </a:t>
            </a:r>
            <a:r>
              <a:rPr lang="ko-KR" altLang="en-US" dirty="0" err="1"/>
              <a:t>바뀔꺼예요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11DF29-2279-4C74-8C9A-20F535AF95E4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16774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함께 외쳐</a:t>
            </a:r>
            <a:r>
              <a:rPr lang="ko-KR" altLang="en-US" baseline="0" dirty="0"/>
              <a:t> 볼까요</a:t>
            </a:r>
            <a:r>
              <a:rPr lang="en-US" altLang="ko-KR" baseline="0" dirty="0"/>
              <a:t>?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945237-6A43-43F5-B6C9-1D7BC9A5DA70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201048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" indent="0">
              <a:buNone/>
            </a:pPr>
            <a:r>
              <a:rPr lang="en-US" altLang="ko-KR" sz="9600" dirty="0">
                <a:latin typeface="HY헤드라인M" pitchFamily="18" charset="-127"/>
                <a:ea typeface="HY헤드라인M" pitchFamily="18" charset="-127"/>
              </a:rPr>
              <a:t>1.</a:t>
            </a:r>
            <a:r>
              <a:rPr lang="ko-KR" altLang="en-US" sz="9600" b="1" dirty="0">
                <a:latin typeface="HY헤드라인M" pitchFamily="18" charset="-127"/>
                <a:ea typeface="HY헤드라인M" pitchFamily="18" charset="-127"/>
              </a:rPr>
              <a:t> 웃음은 식욕도 증가시킨다</a:t>
            </a:r>
            <a:r>
              <a:rPr lang="en-US" altLang="ko-KR" sz="9600" b="1" dirty="0">
                <a:latin typeface="HY헤드라인M" pitchFamily="18" charset="-127"/>
                <a:ea typeface="HY헤드라인M" pitchFamily="18" charset="-127"/>
              </a:rPr>
              <a:t>.</a:t>
            </a:r>
          </a:p>
          <a:p>
            <a:pPr marL="45720" indent="0">
              <a:buNone/>
            </a:pPr>
            <a:r>
              <a:rPr lang="en-US" altLang="ko-KR" sz="800" b="1" dirty="0">
                <a:latin typeface="HY헤드라인M" pitchFamily="18" charset="-127"/>
                <a:ea typeface="HY헤드라인M" pitchFamily="18" charset="-127"/>
              </a:rPr>
              <a:t/>
            </a:r>
            <a:br>
              <a:rPr lang="en-US" altLang="ko-KR" sz="800" b="1" dirty="0">
                <a:latin typeface="HY헤드라인M" pitchFamily="18" charset="-127"/>
                <a:ea typeface="HY헤드라인M" pitchFamily="18" charset="-127"/>
              </a:rPr>
            </a:br>
            <a:r>
              <a:rPr lang="en-US" altLang="ko-KR" sz="800" b="1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200" dirty="0">
                <a:latin typeface="HY헤드라인M" pitchFamily="18" charset="-127"/>
                <a:ea typeface="HY헤드라인M" pitchFamily="18" charset="-127"/>
              </a:rPr>
              <a:t>식욕을 자극하는 호르몬 수치가 올라가 있었다</a:t>
            </a:r>
            <a:r>
              <a:rPr lang="en-US" altLang="ko-KR" sz="1200" dirty="0">
                <a:latin typeface="HY헤드라인M" pitchFamily="18" charset="-127"/>
                <a:ea typeface="HY헤드라인M" pitchFamily="18" charset="-127"/>
              </a:rPr>
              <a:t>. </a:t>
            </a:r>
            <a:r>
              <a:rPr lang="ko-KR" altLang="en-US" sz="1200" dirty="0">
                <a:latin typeface="HY헤드라인M" pitchFamily="18" charset="-127"/>
                <a:ea typeface="HY헤드라인M" pitchFamily="18" charset="-127"/>
              </a:rPr>
              <a:t>이는 적당 히 운동을 하고 난 뒤의 호르몬 변화와 비슷했다</a:t>
            </a:r>
            <a:r>
              <a:rPr lang="en-US" altLang="ko-KR" sz="1200" dirty="0">
                <a:latin typeface="HY헤드라인M" pitchFamily="18" charset="-127"/>
                <a:ea typeface="HY헤드라인M" pitchFamily="18" charset="-127"/>
              </a:rPr>
              <a:t>.</a:t>
            </a:r>
          </a:p>
          <a:p>
            <a:pPr marL="45720" indent="0">
              <a:buNone/>
            </a:pPr>
            <a:r>
              <a:rPr lang="en-US" altLang="ko-KR" sz="800" dirty="0">
                <a:latin typeface="HY헤드라인M" pitchFamily="18" charset="-127"/>
                <a:ea typeface="HY헤드라인M" pitchFamily="18" charset="-127"/>
              </a:rPr>
              <a:t> </a:t>
            </a:r>
            <a:br>
              <a:rPr lang="en-US" altLang="ko-KR" sz="800" dirty="0">
                <a:latin typeface="HY헤드라인M" pitchFamily="18" charset="-127"/>
                <a:ea typeface="HY헤드라인M" pitchFamily="18" charset="-127"/>
              </a:rPr>
            </a:br>
            <a:r>
              <a:rPr lang="en-US" altLang="ko-KR" sz="9600" dirty="0">
                <a:latin typeface="HY헤드라인M" pitchFamily="18" charset="-127"/>
                <a:ea typeface="HY헤드라인M" pitchFamily="18" charset="-127"/>
              </a:rPr>
              <a:t>2. </a:t>
            </a:r>
            <a:r>
              <a:rPr lang="ko-KR" altLang="en-US" sz="9600" b="1" dirty="0">
                <a:latin typeface="HY헤드라인M" pitchFamily="18" charset="-127"/>
                <a:ea typeface="HY헤드라인M" pitchFamily="18" charset="-127"/>
              </a:rPr>
              <a:t>웃음은 천연진통제다</a:t>
            </a:r>
            <a:r>
              <a:rPr lang="en-US" altLang="ko-KR" sz="9600" b="1" dirty="0">
                <a:latin typeface="HY헤드라인M" pitchFamily="18" charset="-127"/>
                <a:ea typeface="HY헤드라인M" pitchFamily="18" charset="-127"/>
              </a:rPr>
              <a:t>.</a:t>
            </a:r>
          </a:p>
          <a:p>
            <a:pPr marL="45720" indent="0">
              <a:buNone/>
            </a:pPr>
            <a:r>
              <a:rPr lang="en-US" altLang="ko-KR" sz="800" b="1" dirty="0">
                <a:latin typeface="HY헤드라인M" pitchFamily="18" charset="-127"/>
                <a:ea typeface="HY헤드라인M" pitchFamily="18" charset="-127"/>
              </a:rPr>
              <a:t/>
            </a:r>
            <a:br>
              <a:rPr lang="en-US" altLang="ko-KR" sz="800" b="1" dirty="0">
                <a:latin typeface="HY헤드라인M" pitchFamily="18" charset="-127"/>
                <a:ea typeface="HY헤드라인M" pitchFamily="18" charset="-127"/>
              </a:rPr>
            </a:br>
            <a:r>
              <a:rPr lang="ko-KR" altLang="en-US" sz="1200" dirty="0">
                <a:latin typeface="HY헤드라인M" pitchFamily="18" charset="-127"/>
                <a:ea typeface="HY헤드라인M" pitchFamily="18" charset="-127"/>
              </a:rPr>
              <a:t>웃음이 </a:t>
            </a:r>
            <a:r>
              <a:rPr lang="ko-KR" altLang="en-US" sz="1200" dirty="0" err="1">
                <a:latin typeface="HY헤드라인M" pitchFamily="18" charset="-127"/>
                <a:ea typeface="HY헤드라인M" pitchFamily="18" charset="-127"/>
              </a:rPr>
              <a:t>혈류량의</a:t>
            </a:r>
            <a:r>
              <a:rPr lang="ko-KR" altLang="en-US" sz="1200" dirty="0">
                <a:latin typeface="HY헤드라인M" pitchFamily="18" charset="-127"/>
                <a:ea typeface="HY헤드라인M" pitchFamily="18" charset="-127"/>
              </a:rPr>
              <a:t> 증가와 산소 공급을 늘려주기 때문에</a:t>
            </a:r>
            <a:r>
              <a:rPr lang="en-US" altLang="ko-KR" sz="1200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200" dirty="0">
                <a:latin typeface="HY헤드라인M" pitchFamily="18" charset="-127"/>
                <a:ea typeface="HY헤드라인M" pitchFamily="18" charset="-127"/>
              </a:rPr>
              <a:t>웃을 땐 진통제 역할을 하는 엔도르핀</a:t>
            </a:r>
            <a:r>
              <a:rPr lang="en-US" altLang="ko-KR" sz="1200" dirty="0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200" dirty="0" err="1">
                <a:latin typeface="HY헤드라인M" pitchFamily="18" charset="-127"/>
                <a:ea typeface="HY헤드라인M" pitchFamily="18" charset="-127"/>
              </a:rPr>
              <a:t>엔케팔린</a:t>
            </a:r>
            <a:r>
              <a:rPr lang="en-US" altLang="ko-KR" sz="1200" dirty="0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200" dirty="0">
                <a:latin typeface="HY헤드라인M" pitchFamily="18" charset="-127"/>
                <a:ea typeface="HY헤드라인M" pitchFamily="18" charset="-127"/>
              </a:rPr>
              <a:t>옥시토신 같은 신경전달물질이 분비된다</a:t>
            </a:r>
            <a:r>
              <a:rPr lang="en-US" altLang="ko-KR" sz="1200" dirty="0">
                <a:latin typeface="HY헤드라인M" pitchFamily="18" charset="-127"/>
                <a:ea typeface="HY헤드라인M" pitchFamily="18" charset="-127"/>
              </a:rPr>
              <a:t>.</a:t>
            </a:r>
          </a:p>
          <a:p>
            <a:pPr marL="45720" indent="0">
              <a:buNone/>
            </a:pPr>
            <a:r>
              <a:rPr lang="ko-KR" altLang="en-US" sz="1200" dirty="0">
                <a:latin typeface="HY헤드라인M" pitchFamily="18" charset="-127"/>
                <a:ea typeface="HY헤드라인M" pitchFamily="18" charset="-127"/>
              </a:rPr>
              <a:t>한바탕 크게 웃고 나면 온 몸의 근육에서 수축과 이완이 자연스럽게 일어난다</a:t>
            </a:r>
            <a:r>
              <a:rPr lang="en-US" altLang="ko-KR" sz="1200" dirty="0">
                <a:latin typeface="HY헤드라인M" pitchFamily="18" charset="-127"/>
                <a:ea typeface="HY헤드라인M" pitchFamily="18" charset="-127"/>
              </a:rPr>
              <a:t>. </a:t>
            </a:r>
            <a:r>
              <a:rPr lang="ko-KR" altLang="en-US" sz="1200" dirty="0">
                <a:latin typeface="HY헤드라인M" pitchFamily="18" charset="-127"/>
                <a:ea typeface="HY헤드라인M" pitchFamily="18" charset="-127"/>
              </a:rPr>
              <a:t>쾌활하게 웃고 나면 </a:t>
            </a:r>
            <a:r>
              <a:rPr lang="ko-KR" altLang="en-US" sz="1200" dirty="0" err="1">
                <a:latin typeface="HY헤드라인M" pitchFamily="18" charset="-127"/>
                <a:ea typeface="HY헤드라인M" pitchFamily="18" charset="-127"/>
              </a:rPr>
              <a:t>체내대사율도</a:t>
            </a:r>
            <a:r>
              <a:rPr lang="ko-KR" altLang="en-US" sz="1200" dirty="0">
                <a:latin typeface="HY헤드라인M" pitchFamily="18" charset="-127"/>
                <a:ea typeface="HY헤드라인M" pitchFamily="18" charset="-127"/>
              </a:rPr>
              <a:t> 증가하며 관절 범위의 유연성도 </a:t>
            </a:r>
            <a:r>
              <a:rPr lang="en-US" altLang="ko-KR" sz="1200" dirty="0">
                <a:latin typeface="HY헤드라인M" pitchFamily="18" charset="-127"/>
                <a:ea typeface="HY헤드라인M" pitchFamily="18" charset="-127"/>
              </a:rPr>
              <a:t>10%</a:t>
            </a:r>
            <a:r>
              <a:rPr lang="ko-KR" altLang="en-US" sz="1200" dirty="0">
                <a:latin typeface="HY헤드라인M" pitchFamily="18" charset="-127"/>
                <a:ea typeface="HY헤드라인M" pitchFamily="18" charset="-127"/>
              </a:rPr>
              <a:t>나 증가한다</a:t>
            </a:r>
            <a:r>
              <a:rPr lang="en-US" altLang="ko-KR" sz="1200" dirty="0">
                <a:latin typeface="HY헤드라인M" pitchFamily="18" charset="-127"/>
                <a:ea typeface="HY헤드라인M" pitchFamily="18" charset="-127"/>
              </a:rPr>
              <a:t>. </a:t>
            </a:r>
          </a:p>
          <a:p>
            <a:pPr marL="45720" indent="0">
              <a:buNone/>
            </a:pPr>
            <a:r>
              <a:rPr lang="en-US" altLang="ko-KR" sz="800" dirty="0">
                <a:latin typeface="HY헤드라인M" pitchFamily="18" charset="-127"/>
                <a:ea typeface="HY헤드라인M" pitchFamily="18" charset="-127"/>
              </a:rPr>
              <a:t/>
            </a:r>
            <a:br>
              <a:rPr lang="en-US" altLang="ko-KR" sz="800" dirty="0">
                <a:latin typeface="HY헤드라인M" pitchFamily="18" charset="-127"/>
                <a:ea typeface="HY헤드라인M" pitchFamily="18" charset="-127"/>
              </a:rPr>
            </a:br>
            <a:r>
              <a:rPr lang="en-US" altLang="ko-KR" sz="9600" dirty="0"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sz="9600" b="1" dirty="0">
                <a:latin typeface="HY헤드라인M" pitchFamily="18" charset="-127"/>
                <a:ea typeface="HY헤드라인M" pitchFamily="18" charset="-127"/>
              </a:rPr>
              <a:t>억지 웃음이라도 안 웃는 것보다 낫다 </a:t>
            </a:r>
            <a:r>
              <a:rPr lang="en-US" altLang="ko-KR" sz="9600" b="1" dirty="0">
                <a:latin typeface="HY헤드라인M" pitchFamily="18" charset="-127"/>
                <a:ea typeface="HY헤드라인M" pitchFamily="18" charset="-127"/>
              </a:rPr>
              <a:t> </a:t>
            </a:r>
          </a:p>
          <a:p>
            <a:pPr marL="45720" indent="0">
              <a:buNone/>
            </a:pPr>
            <a:endParaRPr lang="en-US" altLang="ko-KR" sz="800" b="1" dirty="0">
              <a:latin typeface="HY헤드라인M" pitchFamily="18" charset="-127"/>
              <a:ea typeface="HY헤드라인M" pitchFamily="18" charset="-127"/>
            </a:endParaRPr>
          </a:p>
          <a:p>
            <a:pPr marL="45720" indent="0">
              <a:buNone/>
            </a:pPr>
            <a:r>
              <a:rPr lang="ko-KR" altLang="en-US" sz="1200" dirty="0">
                <a:latin typeface="HY헤드라인M" pitchFamily="18" charset="-127"/>
                <a:ea typeface="HY헤드라인M" pitchFamily="18" charset="-127"/>
              </a:rPr>
              <a:t>   안면 피드백 효과</a:t>
            </a:r>
            <a:r>
              <a:rPr lang="en-US" altLang="ko-KR" sz="1200" dirty="0">
                <a:latin typeface="HY헤드라인M" pitchFamily="18" charset="-127"/>
                <a:ea typeface="HY헤드라인M" pitchFamily="18" charset="-127"/>
              </a:rPr>
              <a:t>- </a:t>
            </a:r>
            <a:r>
              <a:rPr lang="ko-KR" altLang="en-US" sz="1200" dirty="0">
                <a:latin typeface="HY헤드라인M" pitchFamily="18" charset="-127"/>
                <a:ea typeface="HY헤드라인M" pitchFamily="18" charset="-127"/>
              </a:rPr>
              <a:t>웃는 표정을 연습하거나 억지로 웃어도</a:t>
            </a:r>
            <a:endParaRPr lang="en-US" altLang="ko-KR" sz="1200" dirty="0">
              <a:latin typeface="HY헤드라인M" pitchFamily="18" charset="-127"/>
              <a:ea typeface="HY헤드라인M" pitchFamily="18" charset="-127"/>
            </a:endParaRPr>
          </a:p>
          <a:p>
            <a:pPr marL="45720" indent="0">
              <a:buNone/>
            </a:pPr>
            <a:r>
              <a:rPr lang="en-US" altLang="ko-KR" sz="1200" dirty="0"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ko-KR" altLang="en-US" sz="1200" dirty="0">
                <a:latin typeface="HY헤드라인M" pitchFamily="18" charset="-127"/>
                <a:ea typeface="HY헤드라인M" pitchFamily="18" charset="-127"/>
              </a:rPr>
              <a:t> 심장 박동수와 </a:t>
            </a:r>
            <a:r>
              <a:rPr lang="ko-KR" altLang="en-US" sz="1200" dirty="0" err="1">
                <a:latin typeface="HY헤드라인M" pitchFamily="18" charset="-127"/>
                <a:ea typeface="HY헤드라인M" pitchFamily="18" charset="-127"/>
              </a:rPr>
              <a:t>엔돌핀이</a:t>
            </a:r>
            <a:r>
              <a:rPr lang="ko-KR" altLang="en-US" sz="1200" dirty="0">
                <a:latin typeface="HY헤드라인M" pitchFamily="18" charset="-127"/>
                <a:ea typeface="HY헤드라인M" pitchFamily="18" charset="-127"/>
              </a:rPr>
              <a:t> 증가돼 건강에 도움을 준다</a:t>
            </a:r>
            <a:r>
              <a:rPr lang="en-US" altLang="ko-KR" sz="1200" dirty="0">
                <a:latin typeface="HY헤드라인M" pitchFamily="18" charset="-127"/>
                <a:ea typeface="HY헤드라인M" pitchFamily="18" charset="-127"/>
              </a:rPr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11DF29-2279-4C74-8C9A-20F535AF95E4}" type="slidenum">
              <a:rPr lang="ko-KR" altLang="en-US" smtClean="0"/>
              <a:pPr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03985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11DF29-2279-4C74-8C9A-20F535AF95E4}" type="slidenum">
              <a:rPr lang="ko-KR" altLang="en-US" smtClean="0"/>
              <a:pPr/>
              <a:t>39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28262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사람들은 하루에 </a:t>
            </a:r>
            <a:r>
              <a:rPr lang="ko-KR" altLang="en-US" dirty="0" err="1"/>
              <a:t>몇번이나</a:t>
            </a:r>
            <a:r>
              <a:rPr lang="ko-KR" altLang="en-US" dirty="0"/>
              <a:t> 웃을까</a:t>
            </a:r>
            <a:r>
              <a:rPr lang="en-US" altLang="ko-KR" dirty="0"/>
              <a:t>?</a:t>
            </a:r>
          </a:p>
          <a:p>
            <a:r>
              <a:rPr lang="ko-KR" altLang="en-US" dirty="0"/>
              <a:t>어린이는 </a:t>
            </a:r>
            <a:r>
              <a:rPr lang="ko-KR" altLang="en-US" dirty="0" err="1"/>
              <a:t>하루평균</a:t>
            </a:r>
            <a:r>
              <a:rPr lang="en-US" altLang="ko-KR" dirty="0"/>
              <a:t>300~400</a:t>
            </a:r>
            <a:r>
              <a:rPr lang="ko-KR" altLang="en-US" dirty="0" err="1"/>
              <a:t>번웃는데</a:t>
            </a:r>
            <a:r>
              <a:rPr lang="ko-KR" altLang="en-US" dirty="0"/>
              <a:t> 비해 어른들은 고작 </a:t>
            </a:r>
            <a:r>
              <a:rPr lang="en-US" altLang="ko-KR" dirty="0"/>
              <a:t>10</a:t>
            </a:r>
            <a:r>
              <a:rPr lang="ko-KR" altLang="en-US" dirty="0"/>
              <a:t>회 미만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11DF29-2279-4C74-8C9A-20F535AF95E4}" type="slidenum">
              <a:rPr lang="ko-KR" altLang="en-US" smtClean="0"/>
              <a:pPr/>
              <a:t>40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10571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71507-C441-44B0-97D4-04CF171CF53A}" type="datetimeFigureOut">
              <a:rPr lang="ko-KR" altLang="en-US" smtClean="0"/>
              <a:pPr/>
              <a:t>2025-11-06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10B9B-D395-48D4-B9A9-CE4C2A41A199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71507-C441-44B0-97D4-04CF171CF53A}" type="datetimeFigureOut">
              <a:rPr lang="ko-KR" altLang="en-US" smtClean="0"/>
              <a:pPr/>
              <a:t>2025-11-06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10B9B-D395-48D4-B9A9-CE4C2A41A199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71507-C441-44B0-97D4-04CF171CF53A}" type="datetimeFigureOut">
              <a:rPr lang="ko-KR" altLang="en-US" smtClean="0"/>
              <a:pPr/>
              <a:t>2025-11-06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10B9B-D395-48D4-B9A9-CE4C2A41A19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71507-C441-44B0-97D4-04CF171CF53A}" type="datetimeFigureOut">
              <a:rPr lang="ko-KR" altLang="en-US" smtClean="0"/>
              <a:pPr/>
              <a:t>2025-11-06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10B9B-D395-48D4-B9A9-CE4C2A41A199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71507-C441-44B0-97D4-04CF171CF53A}" type="datetimeFigureOut">
              <a:rPr lang="ko-KR" altLang="en-US" smtClean="0"/>
              <a:pPr/>
              <a:t>2025-11-06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10B9B-D395-48D4-B9A9-CE4C2A41A199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71507-C441-44B0-97D4-04CF171CF53A}" type="datetimeFigureOut">
              <a:rPr lang="ko-KR" altLang="en-US" smtClean="0"/>
              <a:pPr/>
              <a:t>2025-11-06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10B9B-D395-48D4-B9A9-CE4C2A41A19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71507-C441-44B0-97D4-04CF171CF53A}" type="datetimeFigureOut">
              <a:rPr lang="ko-KR" altLang="en-US" smtClean="0"/>
              <a:pPr/>
              <a:t>2025-11-06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10B9B-D395-48D4-B9A9-CE4C2A41A19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71507-C441-44B0-97D4-04CF171CF53A}" type="datetimeFigureOut">
              <a:rPr lang="ko-KR" altLang="en-US" smtClean="0"/>
              <a:pPr/>
              <a:t>2025-11-06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10B9B-D395-48D4-B9A9-CE4C2A41A19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71507-C441-44B0-97D4-04CF171CF53A}" type="datetimeFigureOut">
              <a:rPr lang="ko-KR" altLang="en-US" smtClean="0"/>
              <a:pPr/>
              <a:t>2025-11-06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10B9B-D395-48D4-B9A9-CE4C2A41A199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71507-C441-44B0-97D4-04CF171CF53A}" type="datetimeFigureOut">
              <a:rPr lang="ko-KR" altLang="en-US" smtClean="0"/>
              <a:pPr/>
              <a:t>2025-11-06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10B9B-D395-48D4-B9A9-CE4C2A41A19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71507-C441-44B0-97D4-04CF171CF53A}" type="datetimeFigureOut">
              <a:rPr lang="ko-KR" altLang="en-US" smtClean="0"/>
              <a:pPr/>
              <a:t>2025-11-06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10B9B-D395-48D4-B9A9-CE4C2A41A19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71507-C441-44B0-97D4-04CF171CF53A}" type="datetimeFigureOut">
              <a:rPr lang="ko-KR" altLang="en-US" smtClean="0"/>
              <a:pPr/>
              <a:t>2025-11-06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10B9B-D395-48D4-B9A9-CE4C2A41A19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8405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9071507-C441-44B0-97D4-04CF171CF53A}" type="datetimeFigureOut">
              <a:rPr lang="ko-KR" altLang="en-US" smtClean="0"/>
              <a:pPr/>
              <a:t>2025-11-06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4D10B9B-D395-48D4-B9A9-CE4C2A41A19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</p:sldLayoutIdLst>
  <p:txStyles>
    <p:titleStyle>
      <a:lvl1pPr marL="320040" indent="-320040" algn="r" defTabSz="914400" rtl="0" eaLnBrk="1" latinLnBrk="1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1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1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1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1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1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1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1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1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1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1.png"/><Relationship Id="rId5" Type="http://schemas.openxmlformats.org/officeDocument/2006/relationships/image" Target="../media/image10.gif"/><Relationship Id="rId4" Type="http://schemas.openxmlformats.org/officeDocument/2006/relationships/notesSlide" Target="../notesSlides/notesSlide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jpeg"/><Relationship Id="rId4" Type="http://schemas.openxmlformats.org/officeDocument/2006/relationships/image" Target="../media/image38.gi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43.png"/><Relationship Id="rId4" Type="http://schemas.openxmlformats.org/officeDocument/2006/relationships/notesSlide" Target="../notesSlides/notesSlide1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78"/>
          <p:cNvSpPr txBox="1">
            <a:spLocks noChangeArrowheads="1"/>
          </p:cNvSpPr>
          <p:nvPr/>
        </p:nvSpPr>
        <p:spPr bwMode="auto">
          <a:xfrm>
            <a:off x="0" y="341589"/>
            <a:ext cx="8856984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ko-KR" sz="3600" b="1" dirty="0" smtClean="0">
                <a:solidFill>
                  <a:srgbClr val="7030A0"/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“</a:t>
            </a:r>
            <a:r>
              <a:rPr lang="ko-KR" altLang="en-US" sz="3600" b="1" dirty="0" smtClean="0">
                <a:solidFill>
                  <a:srgbClr val="7030A0"/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스마일 리셋</a:t>
            </a:r>
            <a:r>
              <a:rPr lang="en-US" altLang="ko-KR" sz="3600" b="1" dirty="0" smtClean="0">
                <a:solidFill>
                  <a:srgbClr val="7030A0"/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! </a:t>
            </a:r>
            <a:r>
              <a:rPr lang="ko-KR" altLang="en-US" sz="3600" b="1" dirty="0" smtClean="0">
                <a:solidFill>
                  <a:srgbClr val="7030A0"/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위기의 시대</a:t>
            </a:r>
            <a:endParaRPr lang="en-US" altLang="ko-KR" sz="3600" b="1" dirty="0" smtClean="0">
              <a:solidFill>
                <a:srgbClr val="7030A0"/>
              </a:solidFill>
              <a:latin typeface="HY동녘M" panose="02030600000101010101" pitchFamily="18" charset="-127"/>
              <a:ea typeface="HY동녘M" panose="02030600000101010101" pitchFamily="18" charset="-127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ko-KR" altLang="en-US" sz="3600" b="1" dirty="0" smtClean="0">
                <a:solidFill>
                  <a:srgbClr val="FF0000"/>
                </a:solidFill>
                <a:latin typeface="고딕체"/>
                <a:ea typeface="HY동녘M" panose="02030600000101010101"/>
              </a:rPr>
              <a:t>웃음으로 </a:t>
            </a:r>
            <a:r>
              <a:rPr lang="ko-KR" altLang="en-US" sz="3600" b="1" dirty="0" err="1" smtClean="0">
                <a:solidFill>
                  <a:srgbClr val="FF0000"/>
                </a:solidFill>
                <a:latin typeface="고딕체"/>
                <a:ea typeface="HY동녘M" panose="02030600000101010101"/>
              </a:rPr>
              <a:t>리부팅</a:t>
            </a:r>
            <a:r>
              <a:rPr lang="ko-KR" altLang="en-US" sz="3600" b="1" dirty="0" smtClean="0">
                <a:solidFill>
                  <a:srgbClr val="FF0000"/>
                </a:solidFill>
                <a:latin typeface="고딕체"/>
                <a:ea typeface="HY동녘M" panose="02030600000101010101"/>
              </a:rPr>
              <a:t> 하라</a:t>
            </a:r>
            <a:r>
              <a:rPr lang="en-US" altLang="ko-KR" sz="3600" b="1" dirty="0" smtClean="0">
                <a:solidFill>
                  <a:srgbClr val="FF0000"/>
                </a:solidFill>
                <a:latin typeface="고딕체"/>
                <a:ea typeface="HY동녘M" panose="02030600000101010101"/>
              </a:rPr>
              <a:t>”</a:t>
            </a:r>
            <a:endParaRPr lang="ko-KR" altLang="en-US" sz="3600" b="1" dirty="0">
              <a:solidFill>
                <a:srgbClr val="FF0000"/>
              </a:solidFill>
              <a:latin typeface="고딕체"/>
              <a:ea typeface="HY동녘M" panose="02030600000101010101"/>
            </a:endParaRPr>
          </a:p>
        </p:txBody>
      </p:sp>
      <p:sp>
        <p:nvSpPr>
          <p:cNvPr id="10" name="직사각형 18"/>
          <p:cNvSpPr>
            <a:spLocks noChangeArrowheads="1"/>
          </p:cNvSpPr>
          <p:nvPr/>
        </p:nvSpPr>
        <p:spPr bwMode="auto">
          <a:xfrm>
            <a:off x="-540568" y="6164388"/>
            <a:ext cx="448071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1600" b="1" dirty="0">
                <a:solidFill>
                  <a:srgbClr val="0070C0"/>
                </a:solidFill>
                <a:latin typeface="휴먼옛체" pitchFamily="2" charset="-127"/>
                <a:ea typeface="휴먼옛체" pitchFamily="2" charset="-127"/>
              </a:rPr>
              <a:t>                  </a:t>
            </a:r>
            <a:r>
              <a:rPr lang="en-US" altLang="ko-KR" sz="1600" b="1" dirty="0">
                <a:solidFill>
                  <a:srgbClr val="0070C0"/>
                </a:solidFill>
                <a:latin typeface="휴먼옛체" pitchFamily="2" charset="-127"/>
                <a:ea typeface="휴먼옛체" pitchFamily="2" charset="-127"/>
              </a:rPr>
              <a:t> </a:t>
            </a:r>
            <a:r>
              <a:rPr lang="ko-KR" altLang="en-US" sz="1600" b="1" dirty="0">
                <a:solidFill>
                  <a:srgbClr val="0070C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연락처  </a:t>
            </a:r>
            <a:r>
              <a:rPr lang="en-US" altLang="ko-KR" sz="1600" b="1" dirty="0">
                <a:solidFill>
                  <a:srgbClr val="0070C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010  -  3764 -  2609</a:t>
            </a:r>
            <a:endParaRPr lang="ko-KR" altLang="en-US" sz="1600" b="1" dirty="0">
              <a:solidFill>
                <a:srgbClr val="002060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grpSp>
        <p:nvGrpSpPr>
          <p:cNvPr id="34" name="그룹 33"/>
          <p:cNvGrpSpPr/>
          <p:nvPr/>
        </p:nvGrpSpPr>
        <p:grpSpPr>
          <a:xfrm>
            <a:off x="0" y="0"/>
            <a:ext cx="9144000" cy="142852"/>
            <a:chOff x="0" y="0"/>
            <a:chExt cx="9144000" cy="142852"/>
          </a:xfrm>
        </p:grpSpPr>
        <p:sp>
          <p:nvSpPr>
            <p:cNvPr id="15" name="직사각형 14"/>
            <p:cNvSpPr/>
            <p:nvPr/>
          </p:nvSpPr>
          <p:spPr>
            <a:xfrm>
              <a:off x="6076800" y="0"/>
              <a:ext cx="1548000" cy="142852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휴먼옛체" pitchFamily="2" charset="-127"/>
                <a:ea typeface="휴먼옛체" pitchFamily="2" charset="-127"/>
              </a:endParaRPr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7596000" y="0"/>
              <a:ext cx="1548000" cy="142852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휴먼옛체" pitchFamily="2" charset="-127"/>
                <a:ea typeface="휴먼옛체" pitchFamily="2" charset="-127"/>
              </a:endParaRPr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0" y="0"/>
              <a:ext cx="1548000" cy="142852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휴먼옛체" pitchFamily="2" charset="-127"/>
                <a:ea typeface="휴먼옛체" pitchFamily="2" charset="-127"/>
              </a:endParaRPr>
            </a:p>
          </p:txBody>
        </p:sp>
        <p:sp>
          <p:nvSpPr>
            <p:cNvPr id="18" name="직사각형 17"/>
            <p:cNvSpPr/>
            <p:nvPr/>
          </p:nvSpPr>
          <p:spPr>
            <a:xfrm>
              <a:off x="1519200" y="0"/>
              <a:ext cx="1548000" cy="142852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휴먼옛체" pitchFamily="2" charset="-127"/>
                <a:ea typeface="휴먼옛체" pitchFamily="2" charset="-127"/>
              </a:endParaRPr>
            </a:p>
          </p:txBody>
        </p:sp>
        <p:sp>
          <p:nvSpPr>
            <p:cNvPr id="19" name="직사각형 18"/>
            <p:cNvSpPr/>
            <p:nvPr/>
          </p:nvSpPr>
          <p:spPr>
            <a:xfrm>
              <a:off x="3038400" y="0"/>
              <a:ext cx="1548000" cy="142852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휴먼옛체" pitchFamily="2" charset="-127"/>
                <a:ea typeface="휴먼옛체" pitchFamily="2" charset="-127"/>
              </a:endParaRPr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4557600" y="0"/>
              <a:ext cx="1548000" cy="142852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휴먼옛체" pitchFamily="2" charset="-127"/>
                <a:ea typeface="휴먼옛체" pitchFamily="2" charset="-127"/>
              </a:endParaRPr>
            </a:p>
          </p:txBody>
        </p:sp>
      </p:grpSp>
      <p:grpSp>
        <p:nvGrpSpPr>
          <p:cNvPr id="35" name="그룹 34"/>
          <p:cNvGrpSpPr/>
          <p:nvPr/>
        </p:nvGrpSpPr>
        <p:grpSpPr>
          <a:xfrm>
            <a:off x="0" y="6714000"/>
            <a:ext cx="9144000" cy="144000"/>
            <a:chOff x="0" y="6714000"/>
            <a:chExt cx="9144000" cy="144000"/>
          </a:xfrm>
        </p:grpSpPr>
        <p:sp>
          <p:nvSpPr>
            <p:cNvPr id="22" name="직사각형 21"/>
            <p:cNvSpPr/>
            <p:nvPr/>
          </p:nvSpPr>
          <p:spPr>
            <a:xfrm>
              <a:off x="0" y="6715148"/>
              <a:ext cx="1548000" cy="142852"/>
            </a:xfrm>
            <a:prstGeom prst="rect">
              <a:avLst/>
            </a:prstGeom>
            <a:solidFill>
              <a:srgbClr val="FE76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휴먼옛체" pitchFamily="2" charset="-127"/>
                <a:ea typeface="휴먼옛체" pitchFamily="2" charset="-127"/>
              </a:endParaRPr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1519200" y="6714000"/>
              <a:ext cx="1548000" cy="14400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휴먼옛체" pitchFamily="2" charset="-127"/>
                <a:ea typeface="휴먼옛체" pitchFamily="2" charset="-127"/>
              </a:endParaRPr>
            </a:p>
          </p:txBody>
        </p:sp>
        <p:sp>
          <p:nvSpPr>
            <p:cNvPr id="24" name="직사각형 23"/>
            <p:cNvSpPr/>
            <p:nvPr/>
          </p:nvSpPr>
          <p:spPr>
            <a:xfrm>
              <a:off x="6076800" y="6715148"/>
              <a:ext cx="1548000" cy="142852"/>
            </a:xfrm>
            <a:prstGeom prst="rect">
              <a:avLst/>
            </a:prstGeom>
            <a:solidFill>
              <a:srgbClr val="FE76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휴먼옛체" pitchFamily="2" charset="-127"/>
                <a:ea typeface="휴먼옛체" pitchFamily="2" charset="-127"/>
              </a:endParaRPr>
            </a:p>
          </p:txBody>
        </p:sp>
        <p:sp>
          <p:nvSpPr>
            <p:cNvPr id="25" name="직사각형 24"/>
            <p:cNvSpPr/>
            <p:nvPr/>
          </p:nvSpPr>
          <p:spPr>
            <a:xfrm>
              <a:off x="7596000" y="6714000"/>
              <a:ext cx="1548000" cy="14400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휴먼옛체" pitchFamily="2" charset="-127"/>
                <a:ea typeface="휴먼옛체" pitchFamily="2" charset="-127"/>
              </a:endParaRPr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3038400" y="6715148"/>
              <a:ext cx="1548000" cy="142852"/>
            </a:xfrm>
            <a:prstGeom prst="rect">
              <a:avLst/>
            </a:prstGeom>
            <a:solidFill>
              <a:srgbClr val="FE76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휴먼옛체" pitchFamily="2" charset="-127"/>
                <a:ea typeface="휴먼옛체" pitchFamily="2" charset="-127"/>
              </a:endParaRPr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4557600" y="6714000"/>
              <a:ext cx="1548000" cy="14400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휴먼옛체" pitchFamily="2" charset="-127"/>
                <a:ea typeface="휴먼옛체" pitchFamily="2" charset="-127"/>
              </a:endParaRPr>
            </a:p>
          </p:txBody>
        </p:sp>
      </p:grpSp>
      <p:sp>
        <p:nvSpPr>
          <p:cNvPr id="29" name="Rectangle 11">
            <a:extLst>
              <a:ext uri="{FF2B5EF4-FFF2-40B4-BE49-F238E27FC236}">
                <a16:creationId xmlns:a16="http://schemas.microsoft.com/office/drawing/2014/main" id="{4967CFDF-4162-46FE-8609-D18EB56865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096356" y="5170355"/>
            <a:ext cx="8918960" cy="1274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ko-KR" altLang="en-US" sz="2400" b="1" dirty="0" smtClean="0">
                <a:solidFill>
                  <a:srgbClr val="000000"/>
                </a:solidFill>
                <a:latin typeface="1훈새마을운동 R"/>
                <a:ea typeface="HY헤드라인M" panose="02030600000101010101" pitchFamily="18" charset="-127"/>
              </a:rPr>
              <a:t>웃음톡톡비타민 </a:t>
            </a:r>
            <a:r>
              <a:rPr lang="en-US" altLang="ko-KR" sz="2400" b="1" dirty="0">
                <a:solidFill>
                  <a:srgbClr val="000000"/>
                </a:solidFill>
                <a:latin typeface="1훈새마을운동 R"/>
                <a:ea typeface="HY헤드라인M" panose="02030600000101010101" pitchFamily="18" charset="-127"/>
              </a:rPr>
              <a:t>/ </a:t>
            </a:r>
            <a:r>
              <a:rPr lang="ko-KR" altLang="en-US" sz="2400" b="1" dirty="0">
                <a:solidFill>
                  <a:srgbClr val="000000"/>
                </a:solidFill>
                <a:latin typeface="1훈새마을운동 R"/>
                <a:ea typeface="HY헤드라인M" panose="02030600000101010101" pitchFamily="18" charset="-127"/>
              </a:rPr>
              <a:t>정 연 기</a:t>
            </a:r>
          </a:p>
          <a:p>
            <a:pPr algn="ctr">
              <a:lnSpc>
                <a:spcPct val="200000"/>
              </a:lnSpc>
            </a:pPr>
            <a:r>
              <a:rPr lang="ko-KR" altLang="en-US" b="1" dirty="0" err="1">
                <a:solidFill>
                  <a:srgbClr val="000000"/>
                </a:solidFill>
                <a:latin typeface="1훈새마을운동 R"/>
                <a:ea typeface="HY헤드라인M" panose="02030600000101010101" pitchFamily="18" charset="-127"/>
                <a:cs typeface="가는각진제목체"/>
              </a:rPr>
              <a:t>나눔교육협동조합</a:t>
            </a:r>
            <a:r>
              <a:rPr lang="ko-KR" altLang="en-US" b="1" dirty="0">
                <a:solidFill>
                  <a:srgbClr val="000000"/>
                </a:solidFill>
                <a:latin typeface="1훈새마을운동 R"/>
                <a:ea typeface="HY헤드라인M" panose="02030600000101010101" pitchFamily="18" charset="-127"/>
                <a:cs typeface="가는각진제목체"/>
              </a:rPr>
              <a:t> 이사장</a:t>
            </a:r>
            <a:endParaRPr lang="en-US" altLang="ko-KR" b="1" dirty="0">
              <a:solidFill>
                <a:srgbClr val="000000"/>
              </a:solidFill>
              <a:latin typeface="1훈새마을운동 R"/>
              <a:ea typeface="HY헤드라인M" panose="02030600000101010101" pitchFamily="18" charset="-127"/>
              <a:cs typeface="가는각진제목체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634" y="2203045"/>
            <a:ext cx="2524291" cy="2805696"/>
          </a:xfrm>
          <a:prstGeom prst="rect">
            <a:avLst/>
          </a:prstGeom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601925" y="1565320"/>
            <a:ext cx="8010566" cy="36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51" name="_x335274424" descr="EMB00002b58647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4456" y="2203045"/>
            <a:ext cx="4464496" cy="2766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장미 , 나성에 가면 ☆ 응답하라 80&amp;90 ★ 금잔디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803390" y="532098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760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7737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F1912755-022A-4A95-9707-AE8C72419CB8}"/>
              </a:ext>
            </a:extLst>
          </p:cNvPr>
          <p:cNvSpPr txBox="1">
            <a:spLocks/>
          </p:cNvSpPr>
          <p:nvPr/>
        </p:nvSpPr>
        <p:spPr>
          <a:xfrm>
            <a:off x="1" y="857250"/>
            <a:ext cx="9319532" cy="52667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dirty="0">
                <a:latin typeface="Georgia" pitchFamily="18" charset="0"/>
                <a:ea typeface="HY동녘B" pitchFamily="18" charset="-127"/>
              </a:rPr>
              <a:t/>
            </a:r>
            <a:br>
              <a:rPr lang="en-US" altLang="ko-KR" sz="1500" dirty="0">
                <a:latin typeface="Georgia" pitchFamily="18" charset="0"/>
                <a:ea typeface="HY동녘B" pitchFamily="18" charset="-127"/>
              </a:rPr>
            </a:br>
            <a:r>
              <a:rPr lang="en-US" altLang="ko-KR" sz="2400" dirty="0">
                <a:latin typeface="Georgia" pitchFamily="18" charset="0"/>
                <a:ea typeface="HY동녘B" pitchFamily="18" charset="-127"/>
              </a:rPr>
              <a:t/>
            </a:r>
            <a:br>
              <a:rPr lang="en-US" altLang="ko-KR" sz="2400" dirty="0">
                <a:latin typeface="Georgia" pitchFamily="18" charset="0"/>
                <a:ea typeface="HY동녘B" pitchFamily="18" charset="-127"/>
              </a:rPr>
            </a:br>
            <a:r>
              <a:rPr lang="en-US" altLang="ko-KR" sz="2400" dirty="0">
                <a:latin typeface="Georgia" pitchFamily="18" charset="0"/>
                <a:ea typeface="HY동녘B" pitchFamily="18" charset="-127"/>
              </a:rPr>
              <a:t/>
            </a:r>
            <a:br>
              <a:rPr lang="en-US" altLang="ko-KR" sz="2400" dirty="0">
                <a:latin typeface="Georgia" pitchFamily="18" charset="0"/>
                <a:ea typeface="HY동녘B" pitchFamily="18" charset="-127"/>
              </a:rPr>
            </a:br>
            <a:r>
              <a:rPr lang="en-US" altLang="ko-KR" sz="2400" dirty="0">
                <a:latin typeface="Georgia" pitchFamily="18" charset="0"/>
                <a:ea typeface="HY동녘B" pitchFamily="18" charset="-127"/>
              </a:rPr>
              <a:t/>
            </a:r>
            <a:br>
              <a:rPr lang="en-US" altLang="ko-KR" sz="2400" dirty="0">
                <a:latin typeface="Georgia" pitchFamily="18" charset="0"/>
                <a:ea typeface="HY동녘B" pitchFamily="18" charset="-127"/>
              </a:rPr>
            </a:br>
            <a:r>
              <a:rPr lang="en-US" altLang="ko-KR" sz="2400" dirty="0">
                <a:latin typeface="Georgia" pitchFamily="18" charset="0"/>
                <a:ea typeface="HY동녘B" pitchFamily="18" charset="-127"/>
              </a:rPr>
              <a:t/>
            </a:r>
            <a:br>
              <a:rPr lang="en-US" altLang="ko-KR" sz="2400" dirty="0">
                <a:latin typeface="Georgia" pitchFamily="18" charset="0"/>
                <a:ea typeface="HY동녘B" pitchFamily="18" charset="-127"/>
              </a:rPr>
            </a:br>
            <a:r>
              <a:rPr lang="en-US" altLang="ko-KR" sz="2400" dirty="0">
                <a:latin typeface="Georgia" pitchFamily="18" charset="0"/>
                <a:ea typeface="HY동녘B" pitchFamily="18" charset="-127"/>
              </a:rPr>
              <a:t/>
            </a:r>
            <a:br>
              <a:rPr lang="en-US" altLang="ko-KR" sz="2400" dirty="0">
                <a:latin typeface="Georgia" pitchFamily="18" charset="0"/>
                <a:ea typeface="HY동녘B" pitchFamily="18" charset="-127"/>
              </a:rPr>
            </a:br>
            <a:r>
              <a:rPr lang="en-US" altLang="ko-KR" sz="2400" dirty="0">
                <a:latin typeface="Georgia" pitchFamily="18" charset="0"/>
                <a:ea typeface="HY동녘B" pitchFamily="18" charset="-127"/>
              </a:rPr>
              <a:t/>
            </a:r>
            <a:br>
              <a:rPr lang="en-US" altLang="ko-KR" sz="2400" dirty="0">
                <a:latin typeface="Georgia" pitchFamily="18" charset="0"/>
                <a:ea typeface="HY동녘B" pitchFamily="18" charset="-127"/>
              </a:rPr>
            </a:br>
            <a:r>
              <a:rPr lang="en-US" altLang="ko-KR" sz="2400" dirty="0">
                <a:latin typeface="Georgia" pitchFamily="18" charset="0"/>
                <a:ea typeface="HY동녘B" pitchFamily="18" charset="-127"/>
              </a:rPr>
              <a:t/>
            </a:r>
            <a:br>
              <a:rPr lang="en-US" altLang="ko-KR" sz="2400" dirty="0">
                <a:latin typeface="Georgia" pitchFamily="18" charset="0"/>
                <a:ea typeface="HY동녘B" pitchFamily="18" charset="-127"/>
              </a:rPr>
            </a:br>
            <a:endParaRPr lang="ko-KR" altLang="en-US" sz="3713" dirty="0">
              <a:latin typeface="Georgia" pitchFamily="18" charset="0"/>
              <a:ea typeface="HY동녘B" pitchFamily="18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0967CEB-376C-4EFA-83BC-11D58AAC24C4}"/>
              </a:ext>
            </a:extLst>
          </p:cNvPr>
          <p:cNvSpPr txBox="1"/>
          <p:nvPr/>
        </p:nvSpPr>
        <p:spPr>
          <a:xfrm>
            <a:off x="2424791" y="1678282"/>
            <a:ext cx="4188280" cy="3520194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ko-KR" altLang="en-US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 요 약 </a:t>
            </a:r>
            <a:r>
              <a:rPr lang="ko-KR" altLang="en-US" sz="2400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력</a:t>
            </a:r>
            <a:endParaRPr lang="en-US" altLang="ko-KR" sz="525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/>
            <a:endParaRPr lang="en-US" altLang="ko-KR" sz="525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/>
            <a:endParaRPr lang="en-US" altLang="ko-KR" sz="525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en-US" altLang="ko-KR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5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현</a:t>
            </a:r>
            <a:r>
              <a:rPr lang="en-US" altLang="ko-KR" sz="15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 </a:t>
            </a:r>
            <a:r>
              <a:rPr lang="ko-KR" altLang="en-US" sz="1500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나눔교육협동조합</a:t>
            </a:r>
            <a:r>
              <a:rPr lang="ko-KR" altLang="en-US" sz="15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이사장 </a:t>
            </a:r>
            <a:endParaRPr lang="en-US" altLang="ko-KR" sz="15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en-US" altLang="ko-KR" sz="15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5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현</a:t>
            </a:r>
            <a:r>
              <a:rPr lang="en-US" altLang="ko-KR" sz="15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 </a:t>
            </a:r>
            <a:r>
              <a:rPr lang="ko-KR" altLang="en-US" sz="1500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박순화아카데미</a:t>
            </a:r>
            <a:r>
              <a:rPr lang="ko-KR" altLang="en-US" sz="15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대표강사</a:t>
            </a:r>
            <a:endParaRPr lang="en-US" altLang="ko-KR" sz="15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en-US" altLang="ko-KR" sz="15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5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현</a:t>
            </a:r>
            <a:r>
              <a:rPr lang="en-US" altLang="ko-KR" sz="15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] </a:t>
            </a:r>
            <a:r>
              <a:rPr lang="ko-KR" altLang="en-US" sz="1500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미래창조인재교육원</a:t>
            </a:r>
            <a:r>
              <a:rPr lang="ko-KR" altLang="en-US" sz="15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대표강사</a:t>
            </a:r>
            <a:endParaRPr lang="en-US" altLang="ko-KR" sz="15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en-US" altLang="ko-KR" sz="15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5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현</a:t>
            </a:r>
            <a:r>
              <a:rPr lang="en-US" altLang="ko-KR" sz="15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 </a:t>
            </a:r>
            <a:r>
              <a:rPr lang="ko-KR" altLang="en-US" sz="1500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한국명강의명강사</a:t>
            </a:r>
            <a:r>
              <a:rPr lang="ko-KR" altLang="en-US" sz="15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대표강사</a:t>
            </a:r>
            <a:endParaRPr lang="en-US" altLang="ko-KR" sz="15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ko-KR" altLang="en-US" sz="15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현</a:t>
            </a:r>
            <a:r>
              <a:rPr lang="en-US" altLang="ko-KR" sz="15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 </a:t>
            </a:r>
            <a:r>
              <a:rPr lang="ko-KR" altLang="en-US" sz="1500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창의전래놀이교육협회</a:t>
            </a:r>
            <a:r>
              <a:rPr lang="ko-KR" altLang="en-US" sz="15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대표강사</a:t>
            </a:r>
            <a:endParaRPr lang="en-US" altLang="ko-KR" sz="15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en-US" altLang="ko-KR" sz="15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5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현</a:t>
            </a:r>
            <a:r>
              <a:rPr lang="en-US" altLang="ko-KR" sz="15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 </a:t>
            </a:r>
            <a:r>
              <a:rPr lang="ko-KR" altLang="en-US" sz="15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안전시스템교육협회 대표강사</a:t>
            </a:r>
            <a:endParaRPr lang="en-US" altLang="ko-KR" sz="15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ko-KR" altLang="en-US" sz="15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현</a:t>
            </a:r>
            <a:r>
              <a:rPr lang="en-US" altLang="ko-KR" sz="15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] </a:t>
            </a:r>
            <a:r>
              <a:rPr lang="ko-KR" altLang="en-US" sz="1500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천년웃음치료연구소</a:t>
            </a:r>
            <a:r>
              <a:rPr lang="ko-KR" altLang="en-US" sz="15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대표강사</a:t>
            </a:r>
            <a:endParaRPr lang="en-US" altLang="ko-KR" sz="15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en-US" altLang="ko-KR" sz="15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5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현</a:t>
            </a:r>
            <a:r>
              <a:rPr lang="en-US" altLang="ko-KR" sz="15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 </a:t>
            </a:r>
            <a:r>
              <a:rPr lang="ko-KR" altLang="en-US" sz="15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포항평생학습원 대표강사</a:t>
            </a:r>
            <a:endParaRPr lang="en-US" altLang="ko-KR" sz="15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ko-KR" altLang="en-US" sz="15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현</a:t>
            </a:r>
            <a:r>
              <a:rPr lang="en-US" altLang="ko-KR" sz="15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 </a:t>
            </a:r>
            <a:r>
              <a:rPr lang="ko-KR" altLang="en-US" sz="1500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운톡닷컴</a:t>
            </a:r>
            <a:r>
              <a:rPr lang="ko-KR" altLang="en-US" sz="15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500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타로심리상담사</a:t>
            </a:r>
            <a:r>
              <a:rPr lang="ko-KR" altLang="en-US" sz="15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활동 중</a:t>
            </a:r>
            <a:endParaRPr lang="en-US" altLang="ko-KR" sz="15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en-US" altLang="ko-KR" sz="15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</a:p>
          <a:p>
            <a:endParaRPr lang="en-US" altLang="ko-KR" sz="15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endParaRPr lang="en-US" altLang="ko-KR" sz="15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endParaRPr lang="en-US" altLang="ko-KR" sz="525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73442DB-E90F-4B3A-BBEE-BFB9DD8C880F}"/>
              </a:ext>
            </a:extLst>
          </p:cNvPr>
          <p:cNvSpPr/>
          <p:nvPr/>
        </p:nvSpPr>
        <p:spPr>
          <a:xfrm>
            <a:off x="0" y="4701382"/>
            <a:ext cx="2424793" cy="110799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ko-KR" altLang="en-US" sz="2400" dirty="0" err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정연기</a:t>
            </a:r>
            <a:endParaRPr lang="en-US" altLang="ko-KR" sz="24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/>
            <a:endParaRPr lang="en-US" altLang="ko-KR" sz="825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/>
            <a:r>
              <a:rPr lang="ko-KR" altLang="en-US" sz="1350" dirty="0" err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나눔교육협동조합</a:t>
            </a:r>
            <a:r>
              <a:rPr lang="ko-KR" altLang="en-US" sz="135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이사장</a:t>
            </a:r>
            <a:r>
              <a:rPr lang="en-US" altLang="ko-KR" sz="135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altLang="ko-KR" sz="135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010-3764-2609</a:t>
            </a:r>
          </a:p>
        </p:txBody>
      </p:sp>
      <p:sp>
        <p:nvSpPr>
          <p:cNvPr id="9" name="Text Box 14">
            <a:extLst>
              <a:ext uri="{FF2B5EF4-FFF2-40B4-BE49-F238E27FC236}">
                <a16:creationId xmlns:a16="http://schemas.microsoft.com/office/drawing/2014/main" id="{4BD01250-4C5A-491D-AD83-2AA19B8948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4792" y="4577397"/>
            <a:ext cx="4188281" cy="154657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500" b="1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강의분야</a:t>
            </a:r>
            <a:endParaRPr lang="en-US" altLang="ko-KR" sz="1500" b="1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200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펀리더십</a:t>
            </a:r>
            <a:r>
              <a:rPr lang="en-US" altLang="ko-KR" sz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</a:t>
            </a:r>
            <a:r>
              <a:rPr lang="ko-KR" altLang="en-US" sz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스트레스관리</a:t>
            </a:r>
            <a:r>
              <a:rPr lang="en-US" altLang="ko-KR" sz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</a:t>
            </a:r>
            <a:r>
              <a:rPr lang="ko-KR" altLang="en-US" sz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200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긍정마인드</a:t>
            </a:r>
            <a:r>
              <a:rPr lang="en-US" altLang="ko-KR" sz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</a:t>
            </a:r>
            <a:r>
              <a:rPr lang="ko-KR" altLang="en-US" sz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동기부여</a:t>
            </a:r>
            <a:r>
              <a:rPr lang="en-US" altLang="ko-KR" sz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</a:t>
            </a:r>
            <a:r>
              <a:rPr lang="ko-KR" altLang="en-US" sz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외식업 </a:t>
            </a:r>
            <a:r>
              <a:rPr lang="en-US" altLang="ko-KR" sz="1200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cs</a:t>
            </a:r>
            <a:endParaRPr lang="en-US" altLang="ko-KR" sz="12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en-US" altLang="ko-KR" sz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고객감동</a:t>
            </a:r>
            <a:r>
              <a:rPr lang="en-US" altLang="ko-KR" sz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</a:t>
            </a:r>
            <a:r>
              <a:rPr lang="ko-KR" altLang="en-US" sz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서비스마인드</a:t>
            </a:r>
            <a:r>
              <a:rPr lang="en-US" altLang="ko-KR" sz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</a:t>
            </a:r>
            <a:r>
              <a:rPr lang="ko-KR" altLang="en-US" sz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웃음치료사</a:t>
            </a:r>
            <a:r>
              <a:rPr lang="en-US" altLang="ko-KR" sz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</a:t>
            </a:r>
            <a:r>
              <a:rPr lang="ko-KR" altLang="en-US" sz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200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레크레이션</a:t>
            </a:r>
            <a:r>
              <a:rPr lang="ko-KR" altLang="en-US" sz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워크숍 </a:t>
            </a:r>
            <a:endParaRPr lang="en-US" altLang="ko-KR" sz="12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전문 </a:t>
            </a:r>
            <a:r>
              <a:rPr lang="en-US" altLang="ko-KR" sz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MC, </a:t>
            </a:r>
            <a:r>
              <a:rPr lang="ko-KR" altLang="en-US" sz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뇌건강지도사</a:t>
            </a:r>
            <a:r>
              <a:rPr lang="en-US" altLang="ko-KR" sz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</a:t>
            </a:r>
            <a:r>
              <a:rPr lang="ko-KR" altLang="en-US" sz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4</a:t>
            </a:r>
            <a:r>
              <a:rPr lang="ko-KR" altLang="en-US" sz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대법정의무교육</a:t>
            </a:r>
            <a:r>
              <a:rPr lang="en-US" altLang="ko-KR" sz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</a:t>
            </a:r>
            <a:r>
              <a:rPr lang="ko-KR" altLang="en-US" sz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웃음소통강의</a:t>
            </a:r>
            <a:r>
              <a:rPr lang="en-US" altLang="ko-KR" sz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</a:t>
            </a:r>
          </a:p>
          <a:p>
            <a:pPr algn="ctr">
              <a:lnSpc>
                <a:spcPct val="150000"/>
              </a:lnSpc>
            </a:pPr>
            <a:r>
              <a:rPr lang="ko-KR" altLang="en-US" sz="1200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기업강의</a:t>
            </a:r>
            <a:r>
              <a:rPr lang="ko-KR" altLang="en-US" sz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워크샵</a:t>
            </a:r>
            <a:r>
              <a:rPr lang="en-US" altLang="ko-KR" sz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</a:t>
            </a:r>
            <a:r>
              <a:rPr lang="ko-KR" altLang="en-US" sz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커뮤니케이션</a:t>
            </a:r>
            <a:r>
              <a:rPr lang="en-US" altLang="ko-KR" sz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</a:t>
            </a:r>
            <a:r>
              <a:rPr lang="ko-KR" altLang="en-US" sz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조직활성화</a:t>
            </a:r>
            <a:r>
              <a:rPr lang="en-US" altLang="ko-KR" sz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</a:t>
            </a:r>
            <a:r>
              <a:rPr lang="ko-KR" altLang="en-US" sz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역량강화교육</a:t>
            </a:r>
            <a:endParaRPr lang="en-US" altLang="ko-KR" sz="12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1" name="제목 1">
            <a:extLst>
              <a:ext uri="{FF2B5EF4-FFF2-40B4-BE49-F238E27FC236}">
                <a16:creationId xmlns:a16="http://schemas.microsoft.com/office/drawing/2014/main" id="{CEF11836-D779-49B2-B226-77252C5B194E}"/>
              </a:ext>
            </a:extLst>
          </p:cNvPr>
          <p:cNvSpPr txBox="1">
            <a:spLocks/>
          </p:cNvSpPr>
          <p:nvPr/>
        </p:nvSpPr>
        <p:spPr>
          <a:xfrm>
            <a:off x="248651" y="995573"/>
            <a:ext cx="2987853" cy="5896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ko-KR" sz="3600" b="1" dirty="0">
              <a:latin typeface="Georgia" pitchFamily="18" charset="0"/>
              <a:ea typeface="HY동녘B" pitchFamily="18" charset="-127"/>
            </a:endParaRPr>
          </a:p>
          <a:p>
            <a:endParaRPr lang="en-US" altLang="ko-KR" sz="3600" b="1" dirty="0">
              <a:latin typeface="Georgia" pitchFamily="18" charset="0"/>
              <a:ea typeface="HY동녘B" pitchFamily="18" charset="-127"/>
            </a:endParaRPr>
          </a:p>
          <a:p>
            <a:endParaRPr lang="en-US" altLang="ko-KR" sz="3600" b="1" dirty="0">
              <a:latin typeface="Georgia" pitchFamily="18" charset="0"/>
              <a:ea typeface="HY동녘B" pitchFamily="18" charset="-127"/>
            </a:endParaRPr>
          </a:p>
          <a:p>
            <a:endParaRPr lang="en-US" altLang="ko-KR" sz="3600" b="1" dirty="0">
              <a:latin typeface="Georgia" pitchFamily="18" charset="0"/>
              <a:ea typeface="HY동녘B" pitchFamily="18" charset="-127"/>
            </a:endParaRPr>
          </a:p>
          <a:p>
            <a:endParaRPr lang="en-US" altLang="ko-KR" sz="3600" b="1" dirty="0">
              <a:latin typeface="Georgia" pitchFamily="18" charset="0"/>
              <a:ea typeface="HY동녘B" pitchFamily="18" charset="-127"/>
            </a:endParaRPr>
          </a:p>
          <a:p>
            <a:endParaRPr lang="en-US" altLang="ko-KR" sz="3600" b="1" dirty="0">
              <a:latin typeface="Georgia" pitchFamily="18" charset="0"/>
              <a:ea typeface="HY동녘B" pitchFamily="18" charset="-127"/>
            </a:endParaRPr>
          </a:p>
          <a:p>
            <a:r>
              <a:rPr lang="ko-KR" altLang="en-US" sz="3600" b="1" dirty="0">
                <a:latin typeface="Georgia" pitchFamily="18" charset="0"/>
                <a:ea typeface="HY동녘B" pitchFamily="18" charset="-127"/>
              </a:rPr>
              <a:t>강 사 소 개</a:t>
            </a:r>
            <a:r>
              <a:rPr lang="en-US" altLang="ko-KR" sz="3300" dirty="0">
                <a:latin typeface="Georgia" pitchFamily="18" charset="0"/>
                <a:ea typeface="HY동녘B" pitchFamily="18" charset="-127"/>
              </a:rPr>
              <a:t>     </a:t>
            </a:r>
            <a:r>
              <a:rPr lang="en-US" altLang="ko-KR" sz="1500" b="1" dirty="0">
                <a:latin typeface="Georgia" pitchFamily="18" charset="0"/>
                <a:ea typeface="HY동녘B" pitchFamily="18" charset="-127"/>
              </a:rPr>
              <a:t/>
            </a:r>
            <a:br>
              <a:rPr lang="en-US" altLang="ko-KR" sz="1500" b="1" dirty="0">
                <a:latin typeface="Georgia" pitchFamily="18" charset="0"/>
                <a:ea typeface="HY동녘B" pitchFamily="18" charset="-127"/>
              </a:rPr>
            </a:br>
            <a:r>
              <a:rPr lang="en-US" altLang="ko-KR" sz="2400" dirty="0">
                <a:latin typeface="Georgia" pitchFamily="18" charset="0"/>
                <a:ea typeface="HY동녘B" pitchFamily="18" charset="-127"/>
              </a:rPr>
              <a:t/>
            </a:r>
            <a:br>
              <a:rPr lang="en-US" altLang="ko-KR" sz="2400" dirty="0">
                <a:latin typeface="Georgia" pitchFamily="18" charset="0"/>
                <a:ea typeface="HY동녘B" pitchFamily="18" charset="-127"/>
              </a:rPr>
            </a:br>
            <a:r>
              <a:rPr lang="en-US" altLang="ko-KR" sz="2400" dirty="0">
                <a:latin typeface="Georgia" pitchFamily="18" charset="0"/>
                <a:ea typeface="HY동녘B" pitchFamily="18" charset="-127"/>
              </a:rPr>
              <a:t/>
            </a:r>
            <a:br>
              <a:rPr lang="en-US" altLang="ko-KR" sz="2400" dirty="0">
                <a:latin typeface="Georgia" pitchFamily="18" charset="0"/>
                <a:ea typeface="HY동녘B" pitchFamily="18" charset="-127"/>
              </a:rPr>
            </a:br>
            <a:r>
              <a:rPr lang="en-US" altLang="ko-KR" sz="2400" dirty="0">
                <a:latin typeface="Georgia" pitchFamily="18" charset="0"/>
                <a:ea typeface="HY동녘B" pitchFamily="18" charset="-127"/>
              </a:rPr>
              <a:t/>
            </a:r>
            <a:br>
              <a:rPr lang="en-US" altLang="ko-KR" sz="2400" dirty="0">
                <a:latin typeface="Georgia" pitchFamily="18" charset="0"/>
                <a:ea typeface="HY동녘B" pitchFamily="18" charset="-127"/>
              </a:rPr>
            </a:br>
            <a:r>
              <a:rPr lang="en-US" altLang="ko-KR" sz="2400" dirty="0">
                <a:latin typeface="Georgia" pitchFamily="18" charset="0"/>
                <a:ea typeface="HY동녘B" pitchFamily="18" charset="-127"/>
              </a:rPr>
              <a:t/>
            </a:r>
            <a:br>
              <a:rPr lang="en-US" altLang="ko-KR" sz="2400" dirty="0">
                <a:latin typeface="Georgia" pitchFamily="18" charset="0"/>
                <a:ea typeface="HY동녘B" pitchFamily="18" charset="-127"/>
              </a:rPr>
            </a:br>
            <a:r>
              <a:rPr lang="en-US" altLang="ko-KR" sz="2400" dirty="0">
                <a:latin typeface="Georgia" pitchFamily="18" charset="0"/>
                <a:ea typeface="HY동녘B" pitchFamily="18" charset="-127"/>
              </a:rPr>
              <a:t/>
            </a:r>
            <a:br>
              <a:rPr lang="en-US" altLang="ko-KR" sz="2400" dirty="0">
                <a:latin typeface="Georgia" pitchFamily="18" charset="0"/>
                <a:ea typeface="HY동녘B" pitchFamily="18" charset="-127"/>
              </a:rPr>
            </a:br>
            <a:r>
              <a:rPr lang="en-US" altLang="ko-KR" sz="2400" dirty="0">
                <a:latin typeface="Georgia" pitchFamily="18" charset="0"/>
                <a:ea typeface="HY동녘B" pitchFamily="18" charset="-127"/>
              </a:rPr>
              <a:t/>
            </a:r>
            <a:br>
              <a:rPr lang="en-US" altLang="ko-KR" sz="2400" dirty="0">
                <a:latin typeface="Georgia" pitchFamily="18" charset="0"/>
                <a:ea typeface="HY동녘B" pitchFamily="18" charset="-127"/>
              </a:rPr>
            </a:br>
            <a:r>
              <a:rPr lang="en-US" altLang="ko-KR" sz="2400" dirty="0">
                <a:latin typeface="Georgia" pitchFamily="18" charset="0"/>
                <a:ea typeface="HY동녘B" pitchFamily="18" charset="-127"/>
              </a:rPr>
              <a:t/>
            </a:r>
            <a:br>
              <a:rPr lang="en-US" altLang="ko-KR" sz="2400" dirty="0">
                <a:latin typeface="Georgia" pitchFamily="18" charset="0"/>
                <a:ea typeface="HY동녘B" pitchFamily="18" charset="-127"/>
              </a:rPr>
            </a:br>
            <a:endParaRPr lang="ko-KR" altLang="en-US" sz="3713" dirty="0">
              <a:latin typeface="Georgia" pitchFamily="18" charset="0"/>
              <a:ea typeface="HY동녘B" pitchFamily="18" charset="-127"/>
            </a:endParaRPr>
          </a:p>
        </p:txBody>
      </p:sp>
      <p:sp>
        <p:nvSpPr>
          <p:cNvPr id="12" name="Text Box 14">
            <a:extLst>
              <a:ext uri="{FF2B5EF4-FFF2-40B4-BE49-F238E27FC236}">
                <a16:creationId xmlns:a16="http://schemas.microsoft.com/office/drawing/2014/main" id="{4BD01250-4C5A-491D-AD83-2AA19B8948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6216" y="1651595"/>
            <a:ext cx="2803317" cy="447237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1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출강</a:t>
            </a:r>
          </a:p>
          <a:p>
            <a:pPr>
              <a:lnSpc>
                <a:spcPct val="150000"/>
              </a:lnSpc>
            </a:pPr>
            <a:r>
              <a:rPr lang="ko-KR" altLang="en-US" sz="1125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대구상인종합사회복지관</a:t>
            </a:r>
            <a:r>
              <a:rPr lang="en-US" altLang="ko-KR" sz="1125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-</a:t>
            </a:r>
            <a:r>
              <a:rPr lang="ko-KR" altLang="en-US" sz="1125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웃음특강</a:t>
            </a:r>
            <a:endParaRPr lang="en-US" altLang="ko-KR" sz="1125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125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경산송림농원팜파티</a:t>
            </a:r>
            <a:r>
              <a:rPr lang="en-US" altLang="ko-KR" sz="1125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-</a:t>
            </a:r>
            <a:r>
              <a:rPr lang="ko-KR" altLang="en-US" sz="1125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소통화합한마당</a:t>
            </a:r>
            <a:endParaRPr lang="en-US" altLang="ko-KR" sz="1125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125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경주천북면사무소</a:t>
            </a:r>
            <a:r>
              <a:rPr lang="en-US" altLang="ko-KR" sz="1125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-</a:t>
            </a:r>
            <a:r>
              <a:rPr lang="ko-KR" altLang="en-US" sz="1125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웃음소통특강</a:t>
            </a:r>
            <a:endParaRPr lang="en-US" altLang="ko-KR" sz="1125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125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울산덕양산업</a:t>
            </a:r>
            <a:r>
              <a:rPr lang="en-US" altLang="ko-KR" sz="1125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-</a:t>
            </a:r>
            <a:r>
              <a:rPr lang="ko-KR" altLang="en-US" sz="1125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기업안전강의</a:t>
            </a:r>
            <a:endParaRPr lang="en-US" altLang="ko-KR" sz="1125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125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경북북부제</a:t>
            </a:r>
            <a:r>
              <a:rPr lang="en-US" altLang="ko-KR" sz="1125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r>
              <a:rPr lang="ko-KR" altLang="en-US" sz="1125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교도소</a:t>
            </a:r>
            <a:r>
              <a:rPr lang="en-US" altLang="ko-KR" sz="1125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-</a:t>
            </a:r>
            <a:r>
              <a:rPr lang="ko-KR" altLang="en-US" sz="1125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가족소통강의</a:t>
            </a:r>
            <a:endParaRPr lang="en-US" altLang="ko-KR" sz="1125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125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대구한의대해피네스트아카데미</a:t>
            </a:r>
            <a:r>
              <a:rPr lang="en-US" altLang="ko-KR" sz="1125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-</a:t>
            </a:r>
            <a:r>
              <a:rPr lang="ko-KR" altLang="en-US" sz="1125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웃음 </a:t>
            </a:r>
            <a:endParaRPr lang="en-US" altLang="ko-KR" sz="1125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125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부산지역사회보장협의체</a:t>
            </a:r>
            <a:r>
              <a:rPr lang="en-US" altLang="ko-KR" sz="1125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-</a:t>
            </a:r>
            <a:r>
              <a:rPr lang="ko-KR" altLang="en-US" sz="1125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소통갈등</a:t>
            </a:r>
            <a:endParaRPr lang="en-US" altLang="ko-KR" sz="1125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125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경주장애인복지회관</a:t>
            </a:r>
            <a:r>
              <a:rPr lang="en-US" altLang="ko-KR" sz="1125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-</a:t>
            </a:r>
            <a:r>
              <a:rPr lang="ko-KR" altLang="en-US" sz="1125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웃음특강</a:t>
            </a:r>
            <a:endParaRPr lang="en-US" altLang="ko-KR" sz="1125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125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영양군보건소</a:t>
            </a:r>
            <a:r>
              <a:rPr lang="en-US" altLang="ko-KR" sz="1125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-</a:t>
            </a:r>
            <a:r>
              <a:rPr lang="ko-KR" altLang="en-US" sz="1125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스트레스관리특강</a:t>
            </a:r>
            <a:endParaRPr lang="en-US" altLang="ko-KR" sz="1125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125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울산</a:t>
            </a:r>
            <a:r>
              <a:rPr lang="en-US" altLang="ko-KR" sz="1125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nvh</a:t>
            </a:r>
            <a:r>
              <a:rPr lang="ko-KR" altLang="en-US" sz="1125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코리아</a:t>
            </a:r>
            <a:r>
              <a:rPr lang="en-US" altLang="ko-KR" sz="1125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-4</a:t>
            </a:r>
            <a:r>
              <a:rPr lang="ko-KR" altLang="en-US" sz="1125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대법정의무교육</a:t>
            </a:r>
            <a:endParaRPr lang="en-US" altLang="ko-KR" sz="1125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125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대한적십자사부산지사봉사회</a:t>
            </a:r>
            <a:r>
              <a:rPr lang="en-US" altLang="ko-KR" sz="1125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-</a:t>
            </a:r>
            <a:r>
              <a:rPr lang="ko-KR" altLang="en-US" sz="1125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소통</a:t>
            </a:r>
            <a:r>
              <a:rPr lang="en-US" altLang="ko-KR" sz="1125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/</a:t>
            </a:r>
            <a:r>
              <a:rPr lang="ko-KR" altLang="en-US" sz="1125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갈등</a:t>
            </a:r>
            <a:endParaRPr lang="en-US" altLang="ko-KR" sz="1125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125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경주서라벌대학교</a:t>
            </a:r>
            <a:r>
              <a:rPr lang="ko-KR" altLang="en-US" sz="1125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노인대학</a:t>
            </a:r>
            <a:r>
              <a:rPr lang="en-US" altLang="ko-KR" sz="1125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-</a:t>
            </a:r>
            <a:r>
              <a:rPr lang="ko-KR" altLang="en-US" sz="1125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웃음힐링</a:t>
            </a:r>
            <a:endParaRPr lang="en-US" altLang="ko-KR" sz="1125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125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포항평생학습원</a:t>
            </a:r>
            <a:r>
              <a:rPr lang="en-US" altLang="ko-KR" sz="1125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-</a:t>
            </a:r>
            <a:r>
              <a:rPr lang="ko-KR" altLang="en-US" sz="1125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타로심리교육</a:t>
            </a:r>
            <a:endParaRPr lang="en-US" altLang="ko-KR" sz="1125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125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영동가족센터</a:t>
            </a:r>
            <a:r>
              <a:rPr lang="en-US" altLang="ko-KR" sz="1125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-</a:t>
            </a:r>
            <a:r>
              <a:rPr lang="ko-KR" altLang="en-US" sz="1125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타로웃음치료</a:t>
            </a:r>
            <a:endParaRPr lang="en-US" altLang="ko-KR" sz="1125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125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동경주노인대학</a:t>
            </a:r>
            <a:r>
              <a:rPr lang="en-US" altLang="ko-KR" sz="1125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-</a:t>
            </a:r>
            <a:r>
              <a:rPr lang="ko-KR" altLang="en-US" sz="1125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실버레크레이션</a:t>
            </a:r>
            <a:endParaRPr lang="en-US" altLang="ko-KR" sz="1125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CEF11836-D779-49B2-B226-77252C5B194E}"/>
              </a:ext>
            </a:extLst>
          </p:cNvPr>
          <p:cNvSpPr txBox="1">
            <a:spLocks/>
          </p:cNvSpPr>
          <p:nvPr/>
        </p:nvSpPr>
        <p:spPr>
          <a:xfrm>
            <a:off x="3308940" y="1001850"/>
            <a:ext cx="4411030" cy="4499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ko-KR" sz="3600" b="1" dirty="0">
              <a:latin typeface="Georgia" pitchFamily="18" charset="0"/>
              <a:ea typeface="HY동녘B" pitchFamily="18" charset="-127"/>
            </a:endParaRPr>
          </a:p>
          <a:p>
            <a:pPr algn="ctr"/>
            <a:endParaRPr lang="en-US" altLang="ko-KR" sz="3600" b="1" dirty="0">
              <a:latin typeface="Georgia" pitchFamily="18" charset="0"/>
              <a:ea typeface="HY동녘B" pitchFamily="18" charset="-127"/>
            </a:endParaRPr>
          </a:p>
          <a:p>
            <a:pPr algn="ctr"/>
            <a:r>
              <a:rPr lang="ko-KR" altLang="en-US" sz="2100" b="1" dirty="0" err="1">
                <a:latin typeface="Georgia" pitchFamily="18" charset="0"/>
                <a:ea typeface="HY동녘B" pitchFamily="18" charset="-127"/>
              </a:rPr>
              <a:t>웃음톡톡비타민</a:t>
            </a:r>
            <a:r>
              <a:rPr lang="ko-KR" altLang="en-US" sz="2100" b="1" dirty="0">
                <a:latin typeface="Georgia" pitchFamily="18" charset="0"/>
                <a:ea typeface="HY동녘B" pitchFamily="18" charset="-127"/>
              </a:rPr>
              <a:t> 정연기 강사 프로필</a:t>
            </a:r>
            <a:r>
              <a:rPr lang="en-US" altLang="ko-KR" sz="1800" dirty="0">
                <a:latin typeface="Georgia" pitchFamily="18" charset="0"/>
                <a:ea typeface="HY동녘B" pitchFamily="18" charset="-127"/>
              </a:rPr>
              <a:t>   </a:t>
            </a:r>
            <a:r>
              <a:rPr lang="en-US" altLang="ko-KR" sz="3000" dirty="0">
                <a:latin typeface="Georgia" pitchFamily="18" charset="0"/>
                <a:ea typeface="HY동녘B" pitchFamily="18" charset="-127"/>
              </a:rPr>
              <a:t>  </a:t>
            </a:r>
            <a:r>
              <a:rPr lang="en-US" altLang="ko-KR" sz="1500" b="1" dirty="0">
                <a:latin typeface="Georgia" pitchFamily="18" charset="0"/>
                <a:ea typeface="HY동녘B" pitchFamily="18" charset="-127"/>
              </a:rPr>
              <a:t/>
            </a:r>
            <a:br>
              <a:rPr lang="en-US" altLang="ko-KR" sz="1500" b="1" dirty="0">
                <a:latin typeface="Georgia" pitchFamily="18" charset="0"/>
                <a:ea typeface="HY동녘B" pitchFamily="18" charset="-127"/>
              </a:rPr>
            </a:br>
            <a:r>
              <a:rPr lang="en-US" altLang="ko-KR" sz="2400" dirty="0">
                <a:latin typeface="Georgia" pitchFamily="18" charset="0"/>
                <a:ea typeface="HY동녘B" pitchFamily="18" charset="-127"/>
              </a:rPr>
              <a:t/>
            </a:r>
            <a:br>
              <a:rPr lang="en-US" altLang="ko-KR" sz="2400" dirty="0">
                <a:latin typeface="Georgia" pitchFamily="18" charset="0"/>
                <a:ea typeface="HY동녘B" pitchFamily="18" charset="-127"/>
              </a:rPr>
            </a:br>
            <a:endParaRPr lang="ko-KR" altLang="en-US" sz="3713" dirty="0">
              <a:latin typeface="Georgia" pitchFamily="18" charset="0"/>
              <a:ea typeface="HY동녘B" pitchFamily="18" charset="-127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732" y="2285848"/>
            <a:ext cx="2520256" cy="1964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2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limdongchum\Downloads\유짤-45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99392"/>
            <a:ext cx="911917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직사각형 5"/>
          <p:cNvSpPr/>
          <p:nvPr/>
        </p:nvSpPr>
        <p:spPr>
          <a:xfrm>
            <a:off x="1187624" y="0"/>
            <a:ext cx="7022934" cy="1268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집중 게임 </a:t>
            </a:r>
          </a:p>
        </p:txBody>
      </p:sp>
      <p:sp>
        <p:nvSpPr>
          <p:cNvPr id="7" name="내용 개체 틀 2"/>
          <p:cNvSpPr txBox="1">
            <a:spLocks/>
          </p:cNvSpPr>
          <p:nvPr/>
        </p:nvSpPr>
        <p:spPr>
          <a:xfrm>
            <a:off x="0" y="2276872"/>
            <a:ext cx="7956377" cy="49685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marL="228600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Font typeface="Georgia" pitchFamily="18" charset="0"/>
              <a:buNone/>
            </a:pPr>
            <a:endParaRPr lang="en-US" altLang="ko-KR" sz="5400" dirty="0">
              <a:solidFill>
                <a:srgbClr val="3333FF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" indent="0">
              <a:buNone/>
            </a:pPr>
            <a:r>
              <a:rPr lang="ko-KR" alt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핑</a:t>
            </a:r>
            <a:r>
              <a:rPr lang="en-US" altLang="ko-KR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/</a:t>
            </a:r>
            <a:r>
              <a:rPr lang="ko-KR" alt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퐁</a:t>
            </a:r>
            <a:endParaRPr lang="en-US" altLang="ko-KR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  <a:p>
            <a:pPr marL="45720" indent="0">
              <a:buNone/>
            </a:pPr>
            <a:r>
              <a:rPr lang="ko-KR" altLang="en-US" sz="5400" b="1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땅</a:t>
            </a:r>
            <a:r>
              <a:rPr lang="en-US" altLang="ko-KR" sz="5400" b="1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5400" b="1" dirty="0" err="1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따당</a:t>
            </a:r>
            <a:endParaRPr lang="en-US" altLang="ko-KR" sz="5400" b="1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" indent="0">
              <a:buNone/>
            </a:pPr>
            <a:r>
              <a:rPr lang="ko-KR" altLang="en-US" sz="5400" b="1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올리고</a:t>
            </a:r>
            <a:r>
              <a:rPr lang="en-US" altLang="ko-KR" sz="5400" b="1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5400" b="1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내리고</a:t>
            </a:r>
            <a:endParaRPr lang="en-US" altLang="ko-KR" sz="5400" b="1" dirty="0" smtClean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" indent="0">
              <a:buNone/>
            </a:pPr>
            <a:r>
              <a:rPr lang="en-US" altLang="ko-KR" sz="5400" b="1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8.4.2.1 </a:t>
            </a:r>
            <a:r>
              <a:rPr lang="ko-KR" altLang="en-US" sz="5400" b="1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박수</a:t>
            </a:r>
            <a:endParaRPr lang="en-US" altLang="ko-KR" sz="5400" b="1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" indent="0">
              <a:buNone/>
            </a:pPr>
            <a:endParaRPr lang="en-US" altLang="ko-KR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  <a:p>
            <a:pPr marL="45720" indent="0">
              <a:buNone/>
            </a:pPr>
            <a:r>
              <a:rPr lang="ko-KR" alt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빼기 박수</a:t>
            </a:r>
          </a:p>
          <a:p>
            <a:pPr marL="45720" indent="0">
              <a:buNone/>
            </a:pPr>
            <a:r>
              <a:rPr lang="en-US" altLang="ko-KR" sz="9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10</a:t>
            </a:r>
            <a:r>
              <a:rPr lang="ko-KR" altLang="en-US" sz="9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초</a:t>
            </a:r>
            <a:r>
              <a:rPr lang="en-US" altLang="ko-KR" sz="9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38</a:t>
            </a:r>
            <a:r>
              <a:rPr lang="ko-KR" altLang="en-US" sz="9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박수 </a:t>
            </a:r>
            <a:endParaRPr lang="en-US" altLang="ko-KR" sz="9800" b="1" dirty="0">
              <a:solidFill>
                <a:srgbClr val="FFFF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" indent="0" algn="ctr">
              <a:buFont typeface="Georgia" pitchFamily="18" charset="0"/>
              <a:buNone/>
            </a:pPr>
            <a:endParaRPr lang="en-US" altLang="ko-KR" sz="5400" dirty="0">
              <a:solidFill>
                <a:srgbClr val="3333FF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" indent="0" algn="ctr">
              <a:buFont typeface="Georgia" pitchFamily="18" charset="0"/>
              <a:buNone/>
            </a:pPr>
            <a:endParaRPr lang="ko-KR" altLang="en-US" sz="5400" dirty="0">
              <a:solidFill>
                <a:srgbClr val="3333FF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46053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4294967295"/>
          </p:nvPr>
        </p:nvSpPr>
        <p:spPr>
          <a:xfrm>
            <a:off x="539552" y="1332521"/>
            <a:ext cx="7992888" cy="5517232"/>
          </a:xfrm>
          <a:prstGeom prst="rect">
            <a:avLst/>
          </a:prstGeom>
        </p:spPr>
        <p:txBody>
          <a:bodyPr anchor="ctr">
            <a:normAutofit lnSpcReduction="10000"/>
          </a:bodyPr>
          <a:lstStyle/>
          <a:p>
            <a:pPr marL="45720" indent="0" algn="ctr">
              <a:buNone/>
            </a:pPr>
            <a:endParaRPr lang="en-US" altLang="ko-KR" sz="5400" dirty="0" smtClean="0">
              <a:solidFill>
                <a:srgbClr val="7030A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" indent="0" algn="ctr">
              <a:buNone/>
            </a:pPr>
            <a:endParaRPr lang="en-US" altLang="ko-KR" sz="5400" dirty="0" smtClean="0">
              <a:solidFill>
                <a:srgbClr val="7030A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" indent="0" algn="ctr">
              <a:buNone/>
            </a:pPr>
            <a:endParaRPr lang="en-US" altLang="ko-KR" sz="5400" dirty="0">
              <a:solidFill>
                <a:srgbClr val="7030A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" indent="0" algn="ctr">
              <a:buNone/>
            </a:pPr>
            <a:r>
              <a:rPr lang="ko-KR" altLang="en-US" sz="7100" dirty="0" smtClean="0">
                <a:solidFill>
                  <a:srgbClr val="7030A0"/>
                </a:solidFill>
                <a:latin typeface="HY울릉도M" pitchFamily="18" charset="-127"/>
                <a:ea typeface="HY울릉도M" pitchFamily="18" charset="-127"/>
              </a:rPr>
              <a:t>나에게 </a:t>
            </a:r>
            <a:endParaRPr lang="en-US" altLang="ko-KR" sz="7100" dirty="0" smtClean="0">
              <a:solidFill>
                <a:srgbClr val="7030A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" indent="0" algn="ctr">
              <a:buNone/>
            </a:pPr>
            <a:r>
              <a:rPr lang="ko-KR" altLang="en-US" sz="7100" dirty="0" smtClean="0">
                <a:solidFill>
                  <a:srgbClr val="7030A0"/>
                </a:solidFill>
                <a:latin typeface="HY울릉도M" pitchFamily="18" charset="-127"/>
                <a:ea typeface="HY울릉도M" pitchFamily="18" charset="-127"/>
              </a:rPr>
              <a:t>칭찬하기</a:t>
            </a:r>
            <a:endParaRPr lang="en-US" altLang="ko-KR" sz="7100" dirty="0" smtClean="0">
              <a:solidFill>
                <a:srgbClr val="7030A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" indent="0" algn="ctr">
              <a:buNone/>
            </a:pPr>
            <a:endParaRPr lang="en-US" altLang="ko-KR" sz="5400" dirty="0" smtClean="0">
              <a:solidFill>
                <a:srgbClr val="7030A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" indent="0" algn="ctr">
              <a:buNone/>
            </a:pPr>
            <a:endParaRPr lang="en-US" altLang="ko-KR" sz="5400" dirty="0" smtClean="0">
              <a:solidFill>
                <a:srgbClr val="7030A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" indent="0" algn="ctr">
              <a:buNone/>
            </a:pPr>
            <a:endParaRPr lang="en-US" altLang="ko-KR" sz="5400" dirty="0">
              <a:solidFill>
                <a:srgbClr val="7030A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" indent="0" algn="ctr">
              <a:buNone/>
            </a:pPr>
            <a:endParaRPr lang="en-US" altLang="ko-KR" sz="5400" dirty="0" smtClean="0">
              <a:solidFill>
                <a:srgbClr val="7030A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" indent="0" algn="ctr">
              <a:buNone/>
            </a:pPr>
            <a:endParaRPr lang="ko-KR" altLang="en-US" sz="54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483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ctrTitle"/>
          </p:nvPr>
        </p:nvSpPr>
        <p:spPr>
          <a:xfrm>
            <a:off x="539552" y="2276872"/>
            <a:ext cx="7920880" cy="3600400"/>
          </a:xfrm>
          <a:gradFill>
            <a:gsLst>
              <a:gs pos="0">
                <a:schemeClr val="accent3">
                  <a:tint val="18000"/>
                  <a:satMod val="120000"/>
                  <a:lumMod val="88000"/>
                </a:schemeClr>
              </a:gs>
              <a:gs pos="100000">
                <a:schemeClr val="accent3">
                  <a:tint val="40000"/>
                  <a:satMod val="100000"/>
                  <a:lumMod val="78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marL="182880" indent="0">
              <a:buNone/>
            </a:pPr>
            <a:r>
              <a:rPr lang="en-US" altLang="ko-KR" dirty="0" smtClean="0"/>
              <a:t> </a:t>
            </a:r>
            <a:r>
              <a:rPr lang="en-US" altLang="ko-KR" dirty="0" smtClean="0">
                <a:solidFill>
                  <a:srgbClr val="FF0000"/>
                </a:solidFill>
                <a:effectLst>
                  <a:outerShdw blurRad="50800" dist="50800" dir="5400000" algn="ctr" rotWithShape="0">
                    <a:schemeClr val="tx2">
                      <a:lumMod val="60000"/>
                      <a:lumOff val="40000"/>
                    </a:scheme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1. </a:t>
            </a:r>
            <a:r>
              <a:rPr lang="ko-KR" altLang="en-US" dirty="0" smtClean="0">
                <a:solidFill>
                  <a:srgbClr val="FF0000"/>
                </a:solidFill>
                <a:effectLst>
                  <a:outerShdw blurRad="50800" dist="50800" dir="5400000" algn="ctr" rotWithShape="0">
                    <a:schemeClr val="tx2">
                      <a:lumMod val="60000"/>
                      <a:lumOff val="40000"/>
                    </a:scheme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미소보다는 껄껄</a:t>
            </a:r>
            <a:r>
              <a:rPr lang="en-US" altLang="ko-KR" dirty="0" smtClean="0">
                <a:solidFill>
                  <a:srgbClr val="FF0000"/>
                </a:solidFill>
                <a:effectLst>
                  <a:outerShdw blurRad="50800" dist="50800" dir="5400000" algn="ctr" rotWithShape="0">
                    <a:schemeClr val="tx2">
                      <a:lumMod val="60000"/>
                      <a:lumOff val="40000"/>
                    </a:scheme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/>
            </a:r>
            <a:br>
              <a:rPr lang="en-US" altLang="ko-KR" dirty="0" smtClean="0">
                <a:solidFill>
                  <a:srgbClr val="FF0000"/>
                </a:solidFill>
                <a:effectLst>
                  <a:outerShdw blurRad="50800" dist="50800" dir="5400000" algn="ctr" rotWithShape="0">
                    <a:schemeClr val="tx2">
                      <a:lumMod val="60000"/>
                      <a:lumOff val="40000"/>
                    </a:scheme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</a:br>
            <a:r>
              <a:rPr lang="en-US" altLang="ko-KR" dirty="0" smtClean="0">
                <a:solidFill>
                  <a:srgbClr val="FF0000"/>
                </a:solidFill>
                <a:effectLst>
                  <a:outerShdw blurRad="50800" dist="50800" dir="5400000" algn="ctr" rotWithShape="0">
                    <a:schemeClr val="tx2">
                      <a:lumMod val="60000"/>
                      <a:lumOff val="40000"/>
                    </a:scheme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 2. </a:t>
            </a:r>
            <a:r>
              <a:rPr lang="ko-KR" altLang="en-US" dirty="0">
                <a:solidFill>
                  <a:srgbClr val="FF0000"/>
                </a:solidFill>
                <a:effectLst>
                  <a:outerShdw blurRad="50800" dist="50800" dir="5400000" algn="ctr" rotWithShape="0">
                    <a:schemeClr val="tx2">
                      <a:lumMod val="60000"/>
                      <a:lumOff val="40000"/>
                    </a:scheme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상상하며 </a:t>
            </a:r>
            <a:r>
              <a:rPr lang="ko-KR" altLang="en-US" dirty="0" smtClean="0">
                <a:solidFill>
                  <a:srgbClr val="FF0000"/>
                </a:solidFill>
                <a:effectLst>
                  <a:outerShdw blurRad="50800" dist="50800" dir="5400000" algn="ctr" rotWithShape="0">
                    <a:schemeClr val="tx2">
                      <a:lumMod val="60000"/>
                      <a:lumOff val="40000"/>
                    </a:scheme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웃어라</a:t>
            </a:r>
            <a:r>
              <a:rPr lang="en-US" altLang="ko-KR" dirty="0" smtClean="0">
                <a:solidFill>
                  <a:srgbClr val="FF0000"/>
                </a:solidFill>
                <a:effectLst>
                  <a:outerShdw blurRad="50800" dist="50800" dir="5400000" algn="ctr" rotWithShape="0">
                    <a:schemeClr val="tx2">
                      <a:lumMod val="60000"/>
                      <a:lumOff val="40000"/>
                    </a:scheme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/>
            </a:r>
            <a:br>
              <a:rPr lang="en-US" altLang="ko-KR" dirty="0" smtClean="0">
                <a:solidFill>
                  <a:srgbClr val="FF0000"/>
                </a:solidFill>
                <a:effectLst>
                  <a:outerShdw blurRad="50800" dist="50800" dir="5400000" algn="ctr" rotWithShape="0">
                    <a:schemeClr val="tx2">
                      <a:lumMod val="60000"/>
                      <a:lumOff val="40000"/>
                    </a:scheme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</a:br>
            <a:r>
              <a:rPr lang="en-US" altLang="ko-KR" dirty="0" smtClean="0">
                <a:solidFill>
                  <a:srgbClr val="FF0000"/>
                </a:solidFill>
                <a:effectLst>
                  <a:outerShdw blurRad="50800" dist="50800" dir="5400000" algn="ctr" rotWithShape="0">
                    <a:schemeClr val="tx2">
                      <a:lumMod val="60000"/>
                      <a:lumOff val="40000"/>
                    </a:scheme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 3.</a:t>
            </a:r>
            <a:r>
              <a:rPr lang="ko-KR" altLang="en-US" dirty="0">
                <a:solidFill>
                  <a:srgbClr val="FF0000"/>
                </a:solidFill>
                <a:effectLst>
                  <a:outerShdw blurRad="50800" dist="50800" dir="5400000" algn="ctr" rotWithShape="0">
                    <a:schemeClr val="tx2">
                      <a:lumMod val="60000"/>
                      <a:lumOff val="40000"/>
                    </a:scheme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 웃을 거리를 </a:t>
            </a:r>
            <a:r>
              <a:rPr lang="ko-KR" altLang="en-US" dirty="0" smtClean="0">
                <a:solidFill>
                  <a:srgbClr val="FF0000"/>
                </a:solidFill>
                <a:effectLst>
                  <a:outerShdw blurRad="50800" dist="50800" dir="5400000" algn="ctr" rotWithShape="0">
                    <a:schemeClr val="tx2">
                      <a:lumMod val="60000"/>
                      <a:lumOff val="40000"/>
                    </a:scheme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찾아라</a:t>
            </a:r>
            <a:r>
              <a:rPr lang="en-US" altLang="ko-KR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/>
            </a:r>
            <a:br>
              <a:rPr lang="en-US" altLang="ko-KR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</a:br>
            <a:r>
              <a:rPr lang="ko-KR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/>
            </a:r>
            <a:br>
              <a:rPr lang="ko-KR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</a:br>
            <a:r>
              <a:rPr lang="ko-KR" altLang="en-US" sz="1400" dirty="0" smtClean="0">
                <a:effectLst/>
              </a:rPr>
              <a:t>출처 </a:t>
            </a:r>
            <a:r>
              <a:rPr lang="en-US" altLang="ko-KR" sz="1400" dirty="0" smtClean="0">
                <a:effectLst/>
              </a:rPr>
              <a:t>: https://health.chosun.com/site/data/html_dir/2010/02/12/2010021200969.html</a:t>
            </a:r>
            <a:r>
              <a:rPr lang="en-US" altLang="ko-KR" sz="1400" dirty="0">
                <a:effectLst/>
              </a:rPr>
              <a:t/>
            </a:r>
            <a:br>
              <a:rPr lang="en-US" altLang="ko-KR" sz="1400" dirty="0">
                <a:effectLst/>
              </a:rPr>
            </a:br>
            <a:r>
              <a:rPr lang="en-US" altLang="ko-KR" dirty="0">
                <a:effectLst/>
              </a:rPr>
              <a:t/>
            </a:r>
            <a:br>
              <a:rPr lang="en-US" altLang="ko-KR" dirty="0">
                <a:effectLst/>
              </a:rPr>
            </a:br>
            <a:r>
              <a:rPr lang="en-US" altLang="ko-KR" dirty="0">
                <a:effectLst/>
              </a:rPr>
              <a:t/>
            </a:r>
            <a:br>
              <a:rPr lang="en-US" altLang="ko-KR" dirty="0">
                <a:effectLst/>
              </a:rPr>
            </a:br>
            <a:endParaRPr lang="ko-KR" altLang="en-US" dirty="0"/>
          </a:p>
        </p:txBody>
      </p:sp>
      <p:sp>
        <p:nvSpPr>
          <p:cNvPr id="6" name="부제목 5"/>
          <p:cNvSpPr>
            <a:spLocks noGrp="1"/>
          </p:cNvSpPr>
          <p:nvPr>
            <p:ph type="subTitle" idx="1"/>
          </p:nvPr>
        </p:nvSpPr>
        <p:spPr>
          <a:xfrm>
            <a:off x="431032" y="548680"/>
            <a:ext cx="8712968" cy="882119"/>
          </a:xfrm>
        </p:spPr>
        <p:txBody>
          <a:bodyPr>
            <a:noAutofit/>
          </a:bodyPr>
          <a:lstStyle/>
          <a:p>
            <a:r>
              <a:rPr lang="ko-KR" altLang="en-US" sz="5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미소보다는 껄껄 </a:t>
            </a:r>
            <a:r>
              <a:rPr lang="ko-KR" altLang="en-US" sz="54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면연력</a:t>
            </a:r>
            <a:r>
              <a:rPr lang="ko-KR" altLang="en-US" sz="5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5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UP</a:t>
            </a:r>
            <a:endParaRPr lang="ko-KR" altLang="en-US" sz="5400" b="1" dirty="0">
              <a:solidFill>
                <a:schemeClr val="tx1">
                  <a:lumMod val="85000"/>
                  <a:lumOff val="1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01387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0" descr="3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79712"/>
            <a:ext cx="9144000" cy="587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4"/>
          <p:cNvSpPr/>
          <p:nvPr/>
        </p:nvSpPr>
        <p:spPr>
          <a:xfrm>
            <a:off x="-1" y="-1"/>
            <a:ext cx="9143999" cy="979714"/>
          </a:xfrm>
          <a:prstGeom prst="rect">
            <a:avLst/>
          </a:prstGeom>
          <a:solidFill>
            <a:srgbClr val="2B36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800" dirty="0" smtClean="0">
                <a:solidFill>
                  <a:srgbClr val="FFFF00"/>
                </a:solidFill>
                <a:latin typeface="Tmon몬소리 Black" panose="02000A03000000000000" pitchFamily="2" charset="-127"/>
                <a:ea typeface="Tmon몬소리 Black" panose="02000A03000000000000" pitchFamily="2" charset="-127"/>
              </a:rPr>
              <a:t>웃음 인사</a:t>
            </a:r>
            <a:r>
              <a:rPr lang="en-US" altLang="ko-KR" sz="4800" dirty="0" smtClean="0">
                <a:solidFill>
                  <a:srgbClr val="FFFF00"/>
                </a:solidFill>
                <a:latin typeface="Tmon몬소리 Black" panose="02000A03000000000000" pitchFamily="2" charset="-127"/>
                <a:ea typeface="Tmon몬소리 Black" panose="02000A03000000000000" pitchFamily="2" charset="-127"/>
              </a:rPr>
              <a:t>(</a:t>
            </a:r>
            <a:r>
              <a:rPr lang="ko-KR" altLang="en-US" sz="4800" dirty="0" smtClean="0">
                <a:solidFill>
                  <a:srgbClr val="FFFF00"/>
                </a:solidFill>
                <a:latin typeface="Tmon몬소리 Black" panose="02000A03000000000000" pitchFamily="2" charset="-127"/>
                <a:ea typeface="Tmon몬소리 Black" panose="02000A03000000000000" pitchFamily="2" charset="-127"/>
              </a:rPr>
              <a:t>칭찬</a:t>
            </a:r>
            <a:r>
              <a:rPr lang="en-US" altLang="ko-KR" sz="4800" dirty="0" smtClean="0">
                <a:solidFill>
                  <a:srgbClr val="FFFF00"/>
                </a:solidFill>
                <a:latin typeface="Tmon몬소리 Black" panose="02000A03000000000000" pitchFamily="2" charset="-127"/>
                <a:ea typeface="Tmon몬소리 Black" panose="02000A03000000000000" pitchFamily="2" charset="-127"/>
              </a:rPr>
              <a:t>)</a:t>
            </a:r>
            <a:endParaRPr lang="en-US" altLang="ko-KR" sz="4800" dirty="0">
              <a:solidFill>
                <a:srgbClr val="FFFF00"/>
              </a:solidFill>
              <a:latin typeface="Tmon몬소리 Black" panose="02000A03000000000000" pitchFamily="2" charset="-127"/>
              <a:ea typeface="Tmon몬소리 Black" panose="02000A03000000000000" pitchFamily="2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" y="979712"/>
            <a:ext cx="9144001" cy="5878287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979711"/>
            <a:ext cx="9144003" cy="5875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28695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843808" y="-15603"/>
            <a:ext cx="320472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4400" dirty="0">
                <a:solidFill>
                  <a:prstClr val="black"/>
                </a:solidFill>
              </a:rPr>
              <a:t>언덕에 올라</a:t>
            </a:r>
          </a:p>
        </p:txBody>
      </p:sp>
      <p:sp>
        <p:nvSpPr>
          <p:cNvPr id="3" name="직사각형 2"/>
          <p:cNvSpPr/>
          <p:nvPr/>
        </p:nvSpPr>
        <p:spPr>
          <a:xfrm>
            <a:off x="244358" y="908720"/>
            <a:ext cx="864812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AutoNum type="arabicPeriod"/>
            </a:pPr>
            <a:r>
              <a:rPr lang="ko-KR" altLang="en-US" sz="3600" dirty="0" smtClean="0">
                <a:solidFill>
                  <a:prstClr val="black"/>
                </a:solidFill>
              </a:rPr>
              <a:t>오른쪽 사람의 어깨 안마</a:t>
            </a:r>
            <a:endParaRPr lang="en-US" altLang="ko-KR" sz="3600" dirty="0" smtClean="0">
              <a:solidFill>
                <a:prstClr val="black"/>
              </a:solidFill>
            </a:endParaRPr>
          </a:p>
          <a:p>
            <a:pPr marL="514350" indent="-514350">
              <a:buAutoNum type="arabicPeriod"/>
            </a:pPr>
            <a:endParaRPr lang="en-US" altLang="ko-KR" sz="3600" dirty="0" smtClean="0">
              <a:solidFill>
                <a:prstClr val="black"/>
              </a:solidFill>
            </a:endParaRPr>
          </a:p>
          <a:p>
            <a:pPr marL="514350" indent="-514350">
              <a:buAutoNum type="arabicPeriod"/>
            </a:pPr>
            <a:r>
              <a:rPr lang="ko-KR" altLang="en-US" sz="3600" dirty="0" smtClean="0">
                <a:solidFill>
                  <a:prstClr val="black"/>
                </a:solidFill>
              </a:rPr>
              <a:t>왼쪽 사람의 어깨 안마</a:t>
            </a:r>
            <a:endParaRPr lang="en-US" altLang="ko-KR" sz="3600" dirty="0" smtClean="0">
              <a:solidFill>
                <a:prstClr val="black"/>
              </a:solidFill>
            </a:endParaRPr>
          </a:p>
          <a:p>
            <a:pPr marL="514350" indent="-514350">
              <a:buAutoNum type="arabicPeriod"/>
            </a:pPr>
            <a:endParaRPr lang="en-US" altLang="ko-KR" sz="3600" dirty="0" smtClean="0">
              <a:solidFill>
                <a:prstClr val="black"/>
              </a:solidFill>
            </a:endParaRPr>
          </a:p>
          <a:p>
            <a:pPr marL="514350" indent="-514350">
              <a:buAutoNum type="arabicPeriod"/>
            </a:pPr>
            <a:r>
              <a:rPr lang="ko-KR" altLang="en-US" sz="3600" dirty="0" smtClean="0">
                <a:solidFill>
                  <a:prstClr val="black"/>
                </a:solidFill>
              </a:rPr>
              <a:t>엉덩이를 </a:t>
            </a:r>
            <a:r>
              <a:rPr lang="ko-KR" altLang="en-US" sz="3600" dirty="0" err="1" smtClean="0">
                <a:solidFill>
                  <a:prstClr val="black"/>
                </a:solidFill>
              </a:rPr>
              <a:t>덜썩거리며</a:t>
            </a:r>
            <a:r>
              <a:rPr lang="ko-KR" altLang="en-US" sz="3600" dirty="0" smtClean="0">
                <a:solidFill>
                  <a:prstClr val="black"/>
                </a:solidFill>
              </a:rPr>
              <a:t> 손뼉을 친다</a:t>
            </a:r>
            <a:endParaRPr lang="en-US" altLang="ko-KR" sz="3600" dirty="0" smtClean="0">
              <a:solidFill>
                <a:prstClr val="black"/>
              </a:solidFill>
            </a:endParaRPr>
          </a:p>
          <a:p>
            <a:pPr marL="514350" indent="-514350">
              <a:buAutoNum type="arabicPeriod"/>
            </a:pPr>
            <a:endParaRPr lang="en-US" altLang="ko-KR" sz="3600" dirty="0" smtClean="0">
              <a:solidFill>
                <a:prstClr val="black"/>
              </a:solidFill>
            </a:endParaRPr>
          </a:p>
          <a:p>
            <a:pPr marL="514350" indent="-514350">
              <a:buAutoNum type="arabicPeriod"/>
            </a:pPr>
            <a:r>
              <a:rPr lang="ko-KR" altLang="en-US" sz="3600" dirty="0" err="1" smtClean="0">
                <a:solidFill>
                  <a:prstClr val="black"/>
                </a:solidFill>
              </a:rPr>
              <a:t>옆사람</a:t>
            </a:r>
            <a:r>
              <a:rPr lang="ko-KR" altLang="en-US" sz="3600" dirty="0" smtClean="0">
                <a:solidFill>
                  <a:prstClr val="black"/>
                </a:solidFill>
              </a:rPr>
              <a:t> 간지럼 태우기</a:t>
            </a:r>
            <a:endParaRPr lang="en-US" altLang="ko-KR" sz="3600" dirty="0" smtClean="0">
              <a:solidFill>
                <a:prstClr val="black"/>
              </a:solidFill>
            </a:endParaRPr>
          </a:p>
          <a:p>
            <a:pPr marL="514350" indent="-514350">
              <a:buAutoNum type="arabicPeriod"/>
            </a:pPr>
            <a:endParaRPr lang="en-US" altLang="ko-KR" sz="3600" dirty="0" smtClean="0">
              <a:solidFill>
                <a:prstClr val="black"/>
              </a:solidFill>
            </a:endParaRPr>
          </a:p>
          <a:p>
            <a:pPr marL="514350" indent="-514350">
              <a:buAutoNum type="arabicPeriod"/>
            </a:pPr>
            <a:r>
              <a:rPr lang="ko-KR" altLang="en-US" sz="3600" dirty="0" smtClean="0">
                <a:solidFill>
                  <a:prstClr val="black"/>
                </a:solidFill>
              </a:rPr>
              <a:t>일어서서 춤을 춘다</a:t>
            </a:r>
            <a:r>
              <a:rPr lang="ko-KR" altLang="en-US" sz="3600" dirty="0">
                <a:solidFill>
                  <a:prstClr val="black"/>
                </a:solidFill>
              </a:rPr>
              <a:t/>
            </a:r>
            <a:br>
              <a:rPr lang="ko-KR" altLang="en-US" sz="3600" dirty="0">
                <a:solidFill>
                  <a:prstClr val="black"/>
                </a:solidFill>
              </a:rPr>
            </a:br>
            <a:endParaRPr lang="ko-KR" altLang="en-US" sz="3600" dirty="0">
              <a:solidFill>
                <a:prstClr val="black"/>
              </a:solidFill>
            </a:endParaRPr>
          </a:p>
        </p:txBody>
      </p:sp>
      <p:pic>
        <p:nvPicPr>
          <p:cNvPr id="6" name="언덕에 올라_최영일_통기타 라이브 카페 2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884368" y="4869160"/>
            <a:ext cx="720080" cy="72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050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08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sz="quarter" idx="13"/>
          </p:nvPr>
        </p:nvSpPr>
        <p:spPr>
          <a:xfrm>
            <a:off x="683568" y="1628800"/>
            <a:ext cx="8037512" cy="3474720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ko-KR" altLang="en-US" sz="5400" b="1" dirty="0" smtClean="0"/>
              <a:t>중앙청 창살 </a:t>
            </a:r>
            <a:r>
              <a:rPr lang="ko-KR" altLang="en-US" sz="5400" b="1" dirty="0" err="1" smtClean="0"/>
              <a:t>쌍창살</a:t>
            </a:r>
            <a:r>
              <a:rPr lang="ko-KR" altLang="en-US" sz="5400" b="1" dirty="0" smtClean="0"/>
              <a:t> </a:t>
            </a:r>
            <a:endParaRPr lang="en-US" altLang="ko-KR" sz="5400" b="1" dirty="0" smtClean="0"/>
          </a:p>
          <a:p>
            <a:pPr marL="45720" indent="0" algn="ctr">
              <a:buNone/>
            </a:pPr>
            <a:r>
              <a:rPr lang="ko-KR" altLang="en-US" sz="5400" b="1" dirty="0" smtClean="0"/>
              <a:t>시청 창살 </a:t>
            </a:r>
            <a:r>
              <a:rPr lang="ko-KR" altLang="en-US" sz="5400" b="1" dirty="0" err="1" smtClean="0"/>
              <a:t>외창살</a:t>
            </a:r>
            <a:endParaRPr lang="ko-KR" alt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1351095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sz="quarter" idx="13"/>
          </p:nvPr>
        </p:nvSpPr>
        <p:spPr>
          <a:xfrm>
            <a:off x="467544" y="731520"/>
            <a:ext cx="7920880" cy="5217760"/>
          </a:xfrm>
        </p:spPr>
        <p:txBody>
          <a:bodyPr anchor="ctr">
            <a:normAutofit lnSpcReduction="10000"/>
          </a:bodyPr>
          <a:lstStyle/>
          <a:p>
            <a:pPr marL="45720" indent="0">
              <a:buNone/>
            </a:pPr>
            <a:endParaRPr lang="en-US" altLang="ko-KR" dirty="0" smtClean="0"/>
          </a:p>
          <a:p>
            <a:pPr marL="45720" indent="0">
              <a:buNone/>
            </a:pPr>
            <a:endParaRPr lang="en-US" altLang="ko-KR" dirty="0"/>
          </a:p>
          <a:p>
            <a:pPr marL="45720" indent="0" algn="ctr">
              <a:buNone/>
            </a:pPr>
            <a:r>
              <a:rPr lang="en-US" altLang="ko-KR" sz="4000" b="1" dirty="0" smtClean="0"/>
              <a:t>1</a:t>
            </a:r>
            <a:r>
              <a:rPr lang="ko-KR" altLang="en-US" sz="4000" b="1" dirty="0" smtClean="0"/>
              <a:t>단계</a:t>
            </a:r>
            <a:r>
              <a:rPr lang="en-US" altLang="ko-KR" sz="4000" b="1" dirty="0" smtClean="0"/>
              <a:t>: </a:t>
            </a:r>
            <a:r>
              <a:rPr lang="ko-KR" altLang="en-US" sz="4000" b="1" dirty="0" smtClean="0"/>
              <a:t>머리 흔들어</a:t>
            </a:r>
            <a:endParaRPr lang="en-US" altLang="ko-KR" sz="4000" b="1" dirty="0" smtClean="0"/>
          </a:p>
          <a:p>
            <a:pPr marL="45720" indent="0" algn="ctr">
              <a:buNone/>
            </a:pPr>
            <a:r>
              <a:rPr lang="en-US" altLang="ko-KR" sz="4000" b="1" dirty="0" smtClean="0"/>
              <a:t>2</a:t>
            </a:r>
            <a:r>
              <a:rPr lang="ko-KR" altLang="en-US" sz="4000" b="1" dirty="0" smtClean="0"/>
              <a:t>단계</a:t>
            </a:r>
            <a:r>
              <a:rPr lang="en-US" altLang="ko-KR" sz="4000" b="1" dirty="0" smtClean="0"/>
              <a:t>: </a:t>
            </a:r>
            <a:r>
              <a:rPr lang="ko-KR" altLang="en-US" sz="4000" b="1" dirty="0" smtClean="0"/>
              <a:t>어깨 흔들어</a:t>
            </a:r>
            <a:endParaRPr lang="en-US" altLang="ko-KR" sz="4000" b="1" dirty="0" smtClean="0"/>
          </a:p>
          <a:p>
            <a:pPr marL="45720" indent="0" algn="ctr">
              <a:buNone/>
            </a:pPr>
            <a:r>
              <a:rPr lang="en-US" altLang="ko-KR" sz="4000" b="1" dirty="0" smtClean="0"/>
              <a:t>3</a:t>
            </a:r>
            <a:r>
              <a:rPr lang="ko-KR" altLang="en-US" sz="4000" b="1" dirty="0" smtClean="0"/>
              <a:t>단계</a:t>
            </a:r>
            <a:r>
              <a:rPr lang="en-US" altLang="ko-KR" sz="4000" b="1" dirty="0" smtClean="0"/>
              <a:t>: </a:t>
            </a:r>
            <a:r>
              <a:rPr lang="ko-KR" altLang="en-US" sz="4000" b="1" dirty="0" smtClean="0"/>
              <a:t>팔도 흔들어</a:t>
            </a:r>
            <a:endParaRPr lang="en-US" altLang="ko-KR" sz="4000" b="1" dirty="0" smtClean="0"/>
          </a:p>
          <a:p>
            <a:pPr marL="45720" indent="0" algn="ctr">
              <a:buNone/>
            </a:pPr>
            <a:r>
              <a:rPr lang="en-US" altLang="ko-KR" sz="4000" b="1" dirty="0" smtClean="0"/>
              <a:t>       4</a:t>
            </a:r>
            <a:r>
              <a:rPr lang="ko-KR" altLang="en-US" sz="4000" b="1" dirty="0" smtClean="0"/>
              <a:t>단계</a:t>
            </a:r>
            <a:r>
              <a:rPr lang="en-US" altLang="ko-KR" sz="4000" b="1" dirty="0" smtClean="0"/>
              <a:t>: </a:t>
            </a:r>
            <a:r>
              <a:rPr lang="ko-KR" altLang="en-US" sz="4000" b="1" dirty="0" smtClean="0"/>
              <a:t>엉덩이도 흔들어</a:t>
            </a:r>
            <a:endParaRPr lang="en-US" altLang="ko-KR" sz="4000" b="1" dirty="0" smtClean="0"/>
          </a:p>
          <a:p>
            <a:pPr marL="45720" indent="0" algn="ctr">
              <a:buNone/>
            </a:pPr>
            <a:r>
              <a:rPr lang="en-US" altLang="ko-KR" sz="4000" b="1" dirty="0" smtClean="0"/>
              <a:t>    5</a:t>
            </a:r>
            <a:r>
              <a:rPr lang="ko-KR" altLang="en-US" sz="4000" b="1" dirty="0" smtClean="0"/>
              <a:t>단계</a:t>
            </a:r>
            <a:r>
              <a:rPr lang="en-US" altLang="ko-KR" sz="4000" b="1" dirty="0" smtClean="0"/>
              <a:t>: </a:t>
            </a:r>
            <a:r>
              <a:rPr lang="ko-KR" altLang="en-US" sz="4000" b="1" dirty="0" smtClean="0"/>
              <a:t>온몸을 흔들어</a:t>
            </a:r>
            <a:endParaRPr lang="en-US" altLang="ko-KR" sz="4000" b="1" dirty="0" smtClean="0"/>
          </a:p>
          <a:p>
            <a:pPr marL="45720" indent="0" algn="ctr">
              <a:buNone/>
            </a:pPr>
            <a:r>
              <a:rPr lang="ko-KR" altLang="en-US" sz="4000" dirty="0" smtClean="0"/>
              <a:t>  </a:t>
            </a:r>
            <a:r>
              <a:rPr lang="ko-KR" altLang="en-US" sz="4000" b="1" dirty="0" smtClean="0"/>
              <a:t>송아지 버전</a:t>
            </a:r>
            <a:endParaRPr lang="en-US" altLang="ko-KR" sz="4000" b="1" dirty="0" smtClean="0"/>
          </a:p>
          <a:p>
            <a:pPr marL="45720" indent="0">
              <a:buNone/>
            </a:pPr>
            <a:endParaRPr lang="en-US" altLang="ko-KR" dirty="0"/>
          </a:p>
          <a:p>
            <a:pPr marL="45720" indent="0" algn="ctr">
              <a:buNone/>
            </a:pPr>
            <a:endParaRPr lang="ko-KR" altLang="en-US" sz="54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42126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내용 개체 틀 2"/>
          <p:cNvSpPr txBox="1">
            <a:spLocks/>
          </p:cNvSpPr>
          <p:nvPr/>
        </p:nvSpPr>
        <p:spPr>
          <a:xfrm>
            <a:off x="179512" y="1248520"/>
            <a:ext cx="8640960" cy="56166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marL="228600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endParaRPr lang="en-US" altLang="ko-KR" sz="5400" dirty="0">
              <a:solidFill>
                <a:srgbClr val="7030A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" indent="0">
              <a:buNone/>
            </a:pPr>
            <a:r>
              <a:rPr lang="ko-KR" altLang="en-US" sz="4800" dirty="0"/>
              <a:t/>
            </a:r>
            <a:br>
              <a:rPr lang="ko-KR" altLang="en-US" sz="4800" dirty="0"/>
            </a:br>
            <a:r>
              <a:rPr lang="en-US" altLang="ko-KR" sz="5100" dirty="0"/>
              <a:t>1. </a:t>
            </a:r>
            <a:r>
              <a:rPr lang="ko-KR" altLang="en-US" sz="5100" dirty="0">
                <a:solidFill>
                  <a:srgbClr val="FF0000"/>
                </a:solidFill>
              </a:rPr>
              <a:t>스트레스 </a:t>
            </a:r>
            <a:r>
              <a:rPr lang="en-US" altLang="ko-KR" sz="5100" dirty="0">
                <a:solidFill>
                  <a:srgbClr val="FF0000"/>
                </a:solidFill>
              </a:rPr>
              <a:t>-</a:t>
            </a:r>
            <a:r>
              <a:rPr lang="en-US" altLang="ko-KR" sz="5100" dirty="0"/>
              <a:t> </a:t>
            </a:r>
            <a:r>
              <a:rPr lang="ko-KR" altLang="en-US" sz="5100" dirty="0">
                <a:solidFill>
                  <a:srgbClr val="FF0000"/>
                </a:solidFill>
              </a:rPr>
              <a:t>긴장을 해소시키고</a:t>
            </a:r>
            <a:r>
              <a:rPr lang="en-US" altLang="ko-KR" sz="5100" dirty="0">
                <a:solidFill>
                  <a:srgbClr val="FF0000"/>
                </a:solidFill>
              </a:rPr>
              <a:t>, </a:t>
            </a:r>
            <a:r>
              <a:rPr lang="ko-KR" altLang="en-US" sz="5100" dirty="0">
                <a:solidFill>
                  <a:srgbClr val="FF0000"/>
                </a:solidFill>
              </a:rPr>
              <a:t>자신감을 높여준다</a:t>
            </a:r>
            <a:r>
              <a:rPr lang="en-US" altLang="ko-KR" sz="5100" dirty="0">
                <a:solidFill>
                  <a:srgbClr val="FF0000"/>
                </a:solidFill>
              </a:rPr>
              <a:t>. </a:t>
            </a:r>
            <a:r>
              <a:rPr lang="en-US" altLang="ko-KR" sz="5100" dirty="0"/>
              <a:t/>
            </a:r>
            <a:br>
              <a:rPr lang="en-US" altLang="ko-KR" sz="5100" dirty="0"/>
            </a:br>
            <a:r>
              <a:rPr lang="en-US" altLang="ko-KR" sz="5100" dirty="0"/>
              <a:t/>
            </a:r>
            <a:br>
              <a:rPr lang="en-US" altLang="ko-KR" sz="5100" dirty="0"/>
            </a:br>
            <a:r>
              <a:rPr lang="en-US" altLang="ko-KR" sz="5100" dirty="0"/>
              <a:t>2. </a:t>
            </a:r>
            <a:r>
              <a:rPr lang="ko-KR" altLang="en-US" sz="5100" dirty="0">
                <a:solidFill>
                  <a:srgbClr val="FF0000"/>
                </a:solidFill>
              </a:rPr>
              <a:t>살이 빠진다 </a:t>
            </a:r>
            <a:r>
              <a:rPr lang="en-US" altLang="ko-KR" sz="5100" dirty="0"/>
              <a:t> </a:t>
            </a:r>
            <a:br>
              <a:rPr lang="en-US" altLang="ko-KR" sz="5100" dirty="0"/>
            </a:br>
            <a:r>
              <a:rPr lang="en-US" altLang="ko-KR" sz="5100" dirty="0"/>
              <a:t/>
            </a:r>
            <a:br>
              <a:rPr lang="en-US" altLang="ko-KR" sz="5100" dirty="0"/>
            </a:br>
            <a:r>
              <a:rPr lang="en-US" altLang="ko-KR" sz="5100" dirty="0"/>
              <a:t>3. </a:t>
            </a:r>
            <a:r>
              <a:rPr lang="ko-KR" altLang="en-US" sz="5100" dirty="0">
                <a:solidFill>
                  <a:srgbClr val="FF0000"/>
                </a:solidFill>
              </a:rPr>
              <a:t>손은 우리 몸의 축소판</a:t>
            </a:r>
            <a:r>
              <a:rPr lang="en-US" altLang="ko-KR" sz="5100" dirty="0">
                <a:solidFill>
                  <a:srgbClr val="FF0000"/>
                </a:solidFill>
              </a:rPr>
              <a:t>-</a:t>
            </a:r>
            <a:r>
              <a:rPr lang="en-US" altLang="ko-KR" sz="5100" dirty="0"/>
              <a:t> </a:t>
            </a:r>
            <a:r>
              <a:rPr lang="ko-KR" altLang="en-US" sz="5100" dirty="0">
                <a:solidFill>
                  <a:srgbClr val="FF0000"/>
                </a:solidFill>
              </a:rPr>
              <a:t>질병 예방 및 치료 효과</a:t>
            </a:r>
            <a:r>
              <a:rPr lang="en-US" altLang="ko-KR" sz="5100" dirty="0"/>
              <a:t/>
            </a:r>
            <a:br>
              <a:rPr lang="en-US" altLang="ko-KR" sz="5100" dirty="0"/>
            </a:br>
            <a:r>
              <a:rPr lang="en-US" altLang="ko-KR" sz="5100" dirty="0"/>
              <a:t/>
            </a:r>
            <a:br>
              <a:rPr lang="en-US" altLang="ko-KR" sz="5100" dirty="0"/>
            </a:br>
            <a:r>
              <a:rPr lang="en-US" altLang="ko-KR" sz="5100" dirty="0"/>
              <a:t>4. </a:t>
            </a:r>
            <a:r>
              <a:rPr lang="ko-KR" altLang="en-US" sz="5100" dirty="0">
                <a:solidFill>
                  <a:srgbClr val="FF0000"/>
                </a:solidFill>
              </a:rPr>
              <a:t>경제적이다 </a:t>
            </a:r>
            <a:r>
              <a:rPr lang="en-US" altLang="ko-KR" sz="5100" dirty="0"/>
              <a:t/>
            </a:r>
            <a:br>
              <a:rPr lang="en-US" altLang="ko-KR" sz="5100" dirty="0"/>
            </a:br>
            <a:r>
              <a:rPr lang="en-US" altLang="ko-KR" sz="5100" dirty="0"/>
              <a:t/>
            </a:r>
            <a:br>
              <a:rPr lang="en-US" altLang="ko-KR" sz="5100" dirty="0"/>
            </a:br>
            <a:r>
              <a:rPr lang="en-US" altLang="ko-KR" sz="5100" dirty="0"/>
              <a:t>5. </a:t>
            </a:r>
            <a:r>
              <a:rPr lang="ko-KR" altLang="en-US" sz="5100" dirty="0"/>
              <a:t>머리가 좋아진다</a:t>
            </a:r>
            <a:r>
              <a:rPr lang="en-US" altLang="ko-KR" sz="5100" dirty="0"/>
              <a:t>.</a:t>
            </a:r>
            <a:r>
              <a:rPr lang="ko-KR" altLang="en-US" sz="5100" dirty="0"/>
              <a:t> </a:t>
            </a:r>
            <a:r>
              <a:rPr lang="ko-KR" altLang="en-US" sz="5100" dirty="0">
                <a:solidFill>
                  <a:srgbClr val="FF0000"/>
                </a:solidFill>
              </a:rPr>
              <a:t>좌뇌와 우뇌</a:t>
            </a:r>
            <a:r>
              <a:rPr lang="ko-KR" altLang="en-US" sz="5100" dirty="0"/>
              <a:t>가 고르게 발달되고</a:t>
            </a:r>
            <a:r>
              <a:rPr lang="en-US" altLang="ko-KR" sz="5100" dirty="0"/>
              <a:t>,  </a:t>
            </a:r>
            <a:r>
              <a:rPr lang="ko-KR" altLang="en-US" sz="5100" dirty="0">
                <a:solidFill>
                  <a:srgbClr val="FF0000"/>
                </a:solidFill>
              </a:rPr>
              <a:t>집중력이 향상</a:t>
            </a:r>
            <a:r>
              <a:rPr lang="ko-KR" altLang="en-US" sz="5100" dirty="0"/>
              <a:t>된다</a:t>
            </a:r>
            <a:r>
              <a:rPr lang="en-US" altLang="ko-KR" sz="5100" dirty="0"/>
              <a:t>. </a:t>
            </a:r>
          </a:p>
          <a:p>
            <a:pPr marL="45720" indent="0" algn="ctr">
              <a:buNone/>
            </a:pPr>
            <a:endParaRPr lang="en-US" altLang="ko-KR" sz="5100" dirty="0">
              <a:solidFill>
                <a:srgbClr val="7030A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" indent="0" algn="ctr">
              <a:buNone/>
            </a:pPr>
            <a:endParaRPr lang="en-US" altLang="ko-KR" sz="5400" dirty="0">
              <a:solidFill>
                <a:srgbClr val="7030A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" indent="0" algn="ctr">
              <a:buFont typeface="Georgia" pitchFamily="18" charset="0"/>
              <a:buNone/>
            </a:pPr>
            <a:endParaRPr lang="en-US" altLang="ko-KR" sz="5400" dirty="0">
              <a:solidFill>
                <a:srgbClr val="7030A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" indent="0" algn="ctr">
              <a:buFont typeface="Georgia" pitchFamily="18" charset="0"/>
              <a:buNone/>
            </a:pPr>
            <a:endParaRPr lang="ko-KR" altLang="en-US" sz="54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683568" y="116632"/>
            <a:ext cx="81369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5400" b="1" dirty="0">
                <a:solidFill>
                  <a:srgbClr val="FF0000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박수의 놀라운 효과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2998023" y="2348880"/>
            <a:ext cx="27363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2800" b="1" dirty="0">
                <a:solidFill>
                  <a:srgbClr val="FF0000"/>
                </a:solidFill>
              </a:rPr>
              <a:t>웃음은 운동이다</a:t>
            </a:r>
            <a:r>
              <a:rPr lang="en-US" altLang="ko-KR" sz="2800" b="1" dirty="0">
                <a:solidFill>
                  <a:srgbClr val="FF0000"/>
                </a:solidFill>
              </a:rPr>
              <a:t>. </a:t>
            </a:r>
            <a:endParaRPr lang="ko-KR" altLang="en-US" sz="2800" b="1" dirty="0">
              <a:solidFill>
                <a:srgbClr val="FF0000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383868" y="4797152"/>
            <a:ext cx="47165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2800" b="1" dirty="0">
                <a:solidFill>
                  <a:srgbClr val="FF0000"/>
                </a:solidFill>
              </a:rPr>
              <a:t>치매예방에 </a:t>
            </a:r>
            <a:r>
              <a:rPr lang="ko-KR" altLang="en-US" sz="2800" b="1" dirty="0" err="1">
                <a:solidFill>
                  <a:srgbClr val="FF0000"/>
                </a:solidFill>
              </a:rPr>
              <a:t>도움이된다</a:t>
            </a:r>
            <a:r>
              <a:rPr lang="en-US" altLang="ko-KR" sz="2800" b="1" dirty="0">
                <a:solidFill>
                  <a:srgbClr val="FF0000"/>
                </a:solidFill>
              </a:rPr>
              <a:t> </a:t>
            </a:r>
            <a:endParaRPr lang="ko-KR" altLang="en-US" sz="2800" b="1" dirty="0">
              <a:solidFill>
                <a:srgbClr val="FF0000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98054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763688" y="1196752"/>
            <a:ext cx="7848872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3600" dirty="0" smtClean="0">
                <a:solidFill>
                  <a:prstClr val="black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박수 한번 짱</a:t>
            </a:r>
            <a:endParaRPr lang="en-US" altLang="ko-KR" sz="3600" dirty="0" smtClean="0">
              <a:solidFill>
                <a:prstClr val="black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3600" dirty="0">
                <a:solidFill>
                  <a:prstClr val="black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박수 </a:t>
            </a:r>
            <a:r>
              <a:rPr lang="ko-KR" altLang="en-US" sz="3600" dirty="0" err="1" smtClean="0">
                <a:solidFill>
                  <a:prstClr val="black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두번</a:t>
            </a:r>
            <a:r>
              <a:rPr lang="ko-KR" altLang="en-US" sz="3600" dirty="0" smtClean="0">
                <a:solidFill>
                  <a:prstClr val="black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최고</a:t>
            </a:r>
            <a:endParaRPr lang="en-US" altLang="ko-KR" sz="3600" dirty="0" smtClean="0">
              <a:solidFill>
                <a:prstClr val="black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3600" dirty="0" smtClean="0">
                <a:solidFill>
                  <a:prstClr val="black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박수 </a:t>
            </a:r>
            <a:r>
              <a:rPr lang="ko-KR" altLang="en-US" sz="3600" dirty="0" err="1" smtClean="0">
                <a:solidFill>
                  <a:prstClr val="black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세번</a:t>
            </a:r>
            <a:r>
              <a:rPr lang="ko-KR" altLang="en-US" sz="3600" dirty="0" smtClean="0">
                <a:solidFill>
                  <a:prstClr val="black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정연기</a:t>
            </a:r>
            <a:endParaRPr lang="en-US" altLang="ko-KR" sz="3600" dirty="0" smtClean="0">
              <a:solidFill>
                <a:prstClr val="black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3600" dirty="0" smtClean="0">
                <a:solidFill>
                  <a:prstClr val="black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박수 </a:t>
            </a:r>
            <a:r>
              <a:rPr lang="ko-KR" altLang="en-US" sz="3600" dirty="0" err="1" smtClean="0">
                <a:solidFill>
                  <a:prstClr val="black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네번</a:t>
            </a:r>
            <a:r>
              <a:rPr lang="ko-KR" altLang="en-US" sz="3600" dirty="0" smtClean="0">
                <a:solidFill>
                  <a:prstClr val="black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정연기 짱</a:t>
            </a:r>
            <a:endParaRPr lang="en-US" altLang="ko-KR" sz="3600" dirty="0" smtClean="0">
              <a:solidFill>
                <a:prstClr val="black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3600" dirty="0" smtClean="0">
                <a:solidFill>
                  <a:prstClr val="black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박수 </a:t>
            </a:r>
            <a:r>
              <a:rPr lang="ko-KR" altLang="en-US" sz="3600" dirty="0" err="1" smtClean="0">
                <a:solidFill>
                  <a:prstClr val="black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다섯번</a:t>
            </a:r>
            <a:r>
              <a:rPr lang="ko-KR" altLang="en-US" sz="3600" dirty="0" smtClean="0">
                <a:solidFill>
                  <a:prstClr val="black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정연기 최고</a:t>
            </a:r>
            <a:endParaRPr lang="en-US" altLang="ko-KR" sz="3600" dirty="0" smtClean="0">
              <a:solidFill>
                <a:prstClr val="black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3600" dirty="0" smtClean="0">
                <a:solidFill>
                  <a:prstClr val="black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박수 </a:t>
            </a:r>
            <a:r>
              <a:rPr lang="ko-KR" altLang="en-US" sz="3600" dirty="0" err="1" smtClean="0">
                <a:solidFill>
                  <a:prstClr val="black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여섯번</a:t>
            </a:r>
            <a:r>
              <a:rPr lang="ko-KR" altLang="en-US" sz="3600" dirty="0" smtClean="0">
                <a:solidFill>
                  <a:prstClr val="black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정연기 최고 짱</a:t>
            </a:r>
            <a:endParaRPr lang="en-US" altLang="ko-KR" sz="3600" dirty="0">
              <a:solidFill>
                <a:prstClr val="black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endParaRPr lang="en-US" altLang="ko-KR" sz="2400" b="1" dirty="0">
              <a:solidFill>
                <a:prstClr val="black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1192405" y="0"/>
            <a:ext cx="7022934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자존감</a:t>
            </a:r>
            <a:r>
              <a:rPr lang="ko-KR" alt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박수</a:t>
            </a:r>
            <a:endParaRPr lang="ko-KR" altLang="en-US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58213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899592" y="1916832"/>
            <a:ext cx="748883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200" dirty="0" smtClean="0">
                <a:solidFill>
                  <a:srgbClr val="3333FF"/>
                </a:solidFill>
              </a:rPr>
              <a:t>영희</a:t>
            </a:r>
            <a:r>
              <a:rPr lang="en-US" altLang="ko-KR" sz="3200" dirty="0" smtClean="0"/>
              <a:t>: </a:t>
            </a:r>
            <a:r>
              <a:rPr lang="ko-KR" altLang="en-US" sz="3200" dirty="0" smtClean="0"/>
              <a:t>“</a:t>
            </a:r>
            <a:r>
              <a:rPr lang="ko-KR" altLang="en-US" sz="3200" dirty="0"/>
              <a:t>너 얼굴에 김 묻었어</a:t>
            </a:r>
            <a:r>
              <a:rPr lang="en-US" altLang="ko-KR" sz="3200" dirty="0"/>
              <a:t>?”</a:t>
            </a:r>
            <a:endParaRPr lang="ko-KR" altLang="en-US" sz="3200" dirty="0"/>
          </a:p>
          <a:p>
            <a:r>
              <a:rPr lang="ko-KR" altLang="en-US" sz="3200" dirty="0" smtClean="0">
                <a:solidFill>
                  <a:srgbClr val="FF6699"/>
                </a:solidFill>
              </a:rPr>
              <a:t>철수</a:t>
            </a:r>
            <a:r>
              <a:rPr lang="en-US" altLang="ko-KR" sz="3200" dirty="0" smtClean="0"/>
              <a:t>: </a:t>
            </a:r>
            <a:r>
              <a:rPr lang="ko-KR" altLang="en-US" sz="3200" dirty="0" smtClean="0"/>
              <a:t>“</a:t>
            </a:r>
            <a:r>
              <a:rPr lang="ko-KR" altLang="en-US" sz="3200" dirty="0"/>
              <a:t>무슨 김</a:t>
            </a:r>
            <a:r>
              <a:rPr lang="en-US" altLang="ko-KR" sz="3200" dirty="0"/>
              <a:t>? </a:t>
            </a:r>
            <a:r>
              <a:rPr lang="ko-KR" altLang="en-US" sz="3200" dirty="0"/>
              <a:t>나 김 </a:t>
            </a:r>
            <a:r>
              <a:rPr lang="ko-KR" altLang="en-US" sz="3200" dirty="0" err="1"/>
              <a:t>안먹었어</a:t>
            </a:r>
            <a:r>
              <a:rPr lang="en-US" altLang="ko-KR" sz="3200" dirty="0"/>
              <a:t>.”</a:t>
            </a:r>
            <a:endParaRPr lang="ko-KR" altLang="en-US" sz="3200" dirty="0"/>
          </a:p>
          <a:p>
            <a:r>
              <a:rPr lang="ko-KR" altLang="en-US" sz="3200" dirty="0" smtClean="0">
                <a:solidFill>
                  <a:srgbClr val="3333FF"/>
                </a:solidFill>
              </a:rPr>
              <a:t>영희</a:t>
            </a:r>
            <a:r>
              <a:rPr lang="en-US" altLang="ko-KR" sz="3200" dirty="0" smtClean="0"/>
              <a:t>:</a:t>
            </a:r>
            <a:endParaRPr lang="ko-KR" altLang="en-US" sz="3200" dirty="0"/>
          </a:p>
          <a:p>
            <a:r>
              <a:rPr lang="ko-KR" altLang="en-US" sz="3200" dirty="0"/>
              <a:t/>
            </a:r>
            <a:br>
              <a:rPr lang="ko-KR" altLang="en-US" sz="3200" dirty="0"/>
            </a:br>
            <a:endParaRPr lang="en-US" altLang="ko-KR" sz="3200" dirty="0"/>
          </a:p>
          <a:p>
            <a:r>
              <a:rPr lang="ko-KR" altLang="en-US" sz="3200" dirty="0" smtClean="0">
                <a:solidFill>
                  <a:srgbClr val="3333FF"/>
                </a:solidFill>
              </a:rPr>
              <a:t>영희</a:t>
            </a:r>
            <a:r>
              <a:rPr lang="en-US" altLang="ko-KR" sz="3200" dirty="0" smtClean="0"/>
              <a:t>: </a:t>
            </a:r>
            <a:r>
              <a:rPr lang="ko-KR" altLang="en-US" sz="3200" dirty="0" smtClean="0"/>
              <a:t>“</a:t>
            </a:r>
            <a:r>
              <a:rPr lang="ko-KR" altLang="en-US" sz="3200" dirty="0"/>
              <a:t>이제 그만 짐 좀 내려 놔”</a:t>
            </a:r>
          </a:p>
          <a:p>
            <a:r>
              <a:rPr lang="ko-KR" altLang="en-US" sz="3200" dirty="0" smtClean="0">
                <a:solidFill>
                  <a:srgbClr val="FF6699"/>
                </a:solidFill>
              </a:rPr>
              <a:t>철수</a:t>
            </a:r>
            <a:r>
              <a:rPr lang="en-US" altLang="ko-KR" sz="3200" dirty="0" smtClean="0"/>
              <a:t>: </a:t>
            </a:r>
            <a:r>
              <a:rPr lang="ko-KR" altLang="en-US" sz="3200" dirty="0" smtClean="0"/>
              <a:t>“</a:t>
            </a:r>
            <a:r>
              <a:rPr lang="ko-KR" altLang="en-US" sz="3200" dirty="0"/>
              <a:t>무슨 짐</a:t>
            </a:r>
            <a:r>
              <a:rPr lang="en-US" altLang="ko-KR" sz="3200" dirty="0"/>
              <a:t>?”</a:t>
            </a:r>
            <a:endParaRPr lang="ko-KR" altLang="en-US" sz="3200" dirty="0"/>
          </a:p>
          <a:p>
            <a:r>
              <a:rPr lang="ko-KR" altLang="en-US" sz="3200" dirty="0" smtClean="0">
                <a:solidFill>
                  <a:srgbClr val="3333FF"/>
                </a:solidFill>
              </a:rPr>
              <a:t>영희</a:t>
            </a:r>
            <a:r>
              <a:rPr lang="en-US" altLang="ko-KR" sz="3200" dirty="0" smtClean="0"/>
              <a:t>: </a:t>
            </a:r>
            <a:r>
              <a:rPr lang="ko-KR" altLang="en-US" sz="3200" dirty="0"/>
              <a:t/>
            </a:r>
            <a:br>
              <a:rPr lang="ko-KR" altLang="en-US" sz="3200" dirty="0"/>
            </a:br>
            <a:endParaRPr lang="ko-KR" altLang="en-US" sz="3200" dirty="0">
              <a:effectLst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1248945" y="5949280"/>
            <a:ext cx="54543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/>
              <a:t/>
            </a:r>
            <a:br>
              <a:rPr lang="ko-KR" altLang="en-US" dirty="0"/>
            </a:br>
            <a:endParaRPr lang="ko-KR" altLang="en-US" dirty="0">
              <a:effectLst/>
            </a:endParaRPr>
          </a:p>
        </p:txBody>
      </p:sp>
      <p:sp>
        <p:nvSpPr>
          <p:cNvPr id="7" name="Text Box 66"/>
          <p:cNvSpPr txBox="1">
            <a:spLocks noChangeArrowheads="1"/>
          </p:cNvSpPr>
          <p:nvPr/>
        </p:nvSpPr>
        <p:spPr bwMode="auto">
          <a:xfrm>
            <a:off x="2123728" y="2919173"/>
            <a:ext cx="316835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algn="just" eaLnBrk="0" fontAlgn="ctr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>
                <a:srgbClr val="A50021"/>
              </a:buClr>
              <a:buFont typeface="Wingdings" pitchFamily="2" charset="2"/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algn="just" eaLnBrk="0" fontAlgn="ctr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>
                <a:srgbClr val="A50021"/>
              </a:buClr>
              <a:buFont typeface="Wingdings" pitchFamily="2" charset="2"/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algn="just" eaLnBrk="0" fontAlgn="ctr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>
                <a:srgbClr val="A50021"/>
              </a:buClr>
              <a:buFont typeface="Wingdings" pitchFamily="2" charset="2"/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algn="just" eaLnBrk="0" fontAlgn="ctr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>
                <a:srgbClr val="A50021"/>
              </a:buClr>
              <a:buFont typeface="Wingdings" pitchFamily="2" charset="2"/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fontAlgn="base" hangingPunct="1"/>
            <a:r>
              <a:rPr lang="ko-KR" altLang="en-US" sz="3200" dirty="0" smtClean="0">
                <a:solidFill>
                  <a:srgbClr val="FF0000"/>
                </a:solidFill>
              </a:rPr>
              <a:t>“</a:t>
            </a:r>
            <a:r>
              <a:rPr lang="ko-KR" altLang="en-US" sz="3200" dirty="0">
                <a:solidFill>
                  <a:srgbClr val="FF0000"/>
                </a:solidFill>
              </a:rPr>
              <a:t>잘생김</a:t>
            </a:r>
            <a:r>
              <a:rPr lang="ko-KR" altLang="en-US" sz="3200" dirty="0" smtClean="0">
                <a:solidFill>
                  <a:srgbClr val="FF0000"/>
                </a:solidFill>
              </a:rPr>
              <a:t>”</a:t>
            </a:r>
            <a:endParaRPr lang="ko-KR" altLang="en-US" sz="3200" dirty="0">
              <a:solidFill>
                <a:srgbClr val="FF0000"/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2004864" y="5364505"/>
            <a:ext cx="26642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3200" b="1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너무 </a:t>
            </a:r>
            <a:r>
              <a:rPr lang="ko-KR" altLang="en-US" sz="3200" b="1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멋짐”</a:t>
            </a:r>
            <a:endParaRPr lang="ko-KR" altLang="en-US" sz="3200" b="1" dirty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004864" y="5110336"/>
            <a:ext cx="58326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dirty="0" smtClean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endParaRPr lang="ko-KR" altLang="en-US" dirty="0">
              <a:solidFill>
                <a:srgbClr val="FF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1" name="제목 1"/>
          <p:cNvSpPr txBox="1">
            <a:spLocks/>
          </p:cNvSpPr>
          <p:nvPr/>
        </p:nvSpPr>
        <p:spPr>
          <a:xfrm>
            <a:off x="1187623" y="476672"/>
            <a:ext cx="6512511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4800" dirty="0" smtClean="0">
                <a:solidFill>
                  <a:srgbClr val="FF0066"/>
                </a:solidFill>
                <a:latin typeface="HY울릉도M" pitchFamily="18" charset="-127"/>
                <a:ea typeface="HY울릉도M" pitchFamily="18" charset="-127"/>
              </a:rPr>
              <a:t>유머의 기본</a:t>
            </a:r>
            <a:r>
              <a:rPr lang="en-US" altLang="ko-KR" sz="4800" dirty="0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4800" dirty="0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말장난</a:t>
            </a:r>
            <a:r>
              <a:rPr lang="en-US" altLang="ko-KR" sz="4800" dirty="0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4800" dirty="0">
              <a:solidFill>
                <a:srgbClr val="00206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0198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2267744" y="2564904"/>
            <a:ext cx="4392488" cy="1296144"/>
          </a:xfrm>
          <a:prstGeom prst="rect">
            <a:avLst/>
          </a:prstGeom>
          <a:noFill/>
        </p:spPr>
        <p:txBody>
          <a:bodyPr wrap="none" lIns="90670" tIns="45370" rIns="90670" bIns="45370" numCol="1">
            <a:prstTxWarp prst="textPlain">
              <a:avLst/>
            </a:prstTxWarp>
            <a:spAutoFit/>
          </a:bodyPr>
          <a:lstStyle/>
          <a:p>
            <a:pPr algn="ctr" defTabSz="906859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lang="ko-KR" altLang="en-US" sz="4643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  <a:cs typeface="+mj-cs"/>
              </a:rPr>
              <a:t>삼행시</a:t>
            </a:r>
            <a:endParaRPr lang="en-US" altLang="ko-KR" sz="4643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371082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sz="quarter" idx="13"/>
          </p:nvPr>
        </p:nvSpPr>
        <p:spPr>
          <a:xfrm>
            <a:off x="470097" y="2204864"/>
            <a:ext cx="8424936" cy="3474720"/>
          </a:xfrm>
        </p:spPr>
        <p:txBody>
          <a:bodyPr anchor="ctr">
            <a:normAutofit fontScale="85000" lnSpcReduction="10000"/>
          </a:bodyPr>
          <a:lstStyle/>
          <a:p>
            <a:pPr marL="45720" indent="0" algn="ctr">
              <a:buNone/>
            </a:pPr>
            <a:endParaRPr lang="en-US" altLang="ko-KR" sz="5400" dirty="0" smtClean="0">
              <a:solidFill>
                <a:srgbClr val="7030A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" indent="0" algn="ctr">
              <a:buNone/>
            </a:pPr>
            <a:r>
              <a:rPr lang="en-US" altLang="ko-KR" sz="5400" dirty="0" smtClean="0">
                <a:solidFill>
                  <a:srgbClr val="7030A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5400" dirty="0" smtClean="0">
                <a:solidFill>
                  <a:srgbClr val="7030A0"/>
                </a:solidFill>
                <a:latin typeface="HY울릉도M" pitchFamily="18" charset="-127"/>
                <a:ea typeface="HY울릉도M" pitchFamily="18" charset="-127"/>
              </a:rPr>
              <a:t>온</a:t>
            </a:r>
            <a:r>
              <a:rPr lang="ko-KR" altLang="en-US" sz="5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탕</a:t>
            </a:r>
            <a:r>
              <a:rPr lang="en-US" altLang="ko-KR" sz="5400" dirty="0" smtClean="0">
                <a:solidFill>
                  <a:srgbClr val="7030A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5400" dirty="0" smtClean="0">
                <a:solidFill>
                  <a:srgbClr val="7030A0"/>
                </a:solidFill>
                <a:latin typeface="HY울릉도M" pitchFamily="18" charset="-127"/>
                <a:ea typeface="HY울릉도M" pitchFamily="18" charset="-127"/>
              </a:rPr>
              <a:t>냉</a:t>
            </a:r>
            <a:r>
              <a:rPr lang="ko-KR" altLang="en-US" sz="5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탕</a:t>
            </a:r>
            <a:r>
              <a:rPr lang="en-US" altLang="ko-KR" sz="5400" dirty="0" smtClean="0">
                <a:solidFill>
                  <a:srgbClr val="7030A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5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탕</a:t>
            </a:r>
            <a:r>
              <a:rPr lang="ko-KR" altLang="en-US" sz="5400" dirty="0" smtClean="0">
                <a:solidFill>
                  <a:srgbClr val="7030A0"/>
                </a:solidFill>
                <a:latin typeface="HY울릉도M" pitchFamily="18" charset="-127"/>
                <a:ea typeface="HY울릉도M" pitchFamily="18" charset="-127"/>
              </a:rPr>
              <a:t>수육</a:t>
            </a:r>
            <a:r>
              <a:rPr lang="en-US" altLang="ko-KR" sz="5400" dirty="0" smtClean="0">
                <a:solidFill>
                  <a:srgbClr val="7030A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5400" dirty="0" err="1" smtClean="0">
                <a:solidFill>
                  <a:srgbClr val="7030A0"/>
                </a:solidFill>
                <a:latin typeface="HY울릉도M" pitchFamily="18" charset="-127"/>
                <a:ea typeface="HY울릉도M" pitchFamily="18" charset="-127"/>
              </a:rPr>
              <a:t>맛</a:t>
            </a:r>
            <a:r>
              <a:rPr lang="ko-KR" altLang="en-US" sz="5400" dirty="0" err="1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탕</a:t>
            </a:r>
            <a:r>
              <a:rPr lang="en-US" altLang="ko-KR" sz="5400" dirty="0" smtClean="0">
                <a:solidFill>
                  <a:srgbClr val="7030A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45720" indent="0" algn="ctr">
              <a:buNone/>
            </a:pPr>
            <a:endParaRPr lang="en-US" altLang="ko-KR" sz="5400" dirty="0" smtClean="0">
              <a:solidFill>
                <a:srgbClr val="7030A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" indent="0" algn="ctr">
              <a:buNone/>
            </a:pPr>
            <a:r>
              <a:rPr lang="en-US" altLang="ko-KR" sz="5400" dirty="0" smtClean="0">
                <a:solidFill>
                  <a:srgbClr val="7030A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5400" dirty="0" smtClean="0">
                <a:solidFill>
                  <a:srgbClr val="7030A0"/>
                </a:solidFill>
                <a:latin typeface="HY울릉도M" pitchFamily="18" charset="-127"/>
                <a:ea typeface="HY울릉도M" pitchFamily="18" charset="-127"/>
              </a:rPr>
              <a:t>찹쌀</a:t>
            </a:r>
            <a:r>
              <a:rPr lang="ko-KR" altLang="en-US" sz="5400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떡</a:t>
            </a:r>
            <a:r>
              <a:rPr lang="en-US" altLang="ko-KR" sz="5400" dirty="0" smtClean="0">
                <a:solidFill>
                  <a:srgbClr val="7030A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5400" dirty="0" smtClean="0">
                <a:solidFill>
                  <a:srgbClr val="7030A0"/>
                </a:solidFill>
                <a:latin typeface="HY울릉도M" pitchFamily="18" charset="-127"/>
                <a:ea typeface="HY울릉도M" pitchFamily="18" charset="-127"/>
              </a:rPr>
              <a:t>빈대</a:t>
            </a:r>
            <a:r>
              <a:rPr lang="ko-KR" altLang="en-US" sz="5400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떡</a:t>
            </a:r>
            <a:r>
              <a:rPr lang="en-US" altLang="ko-KR" sz="5400" dirty="0" smtClean="0">
                <a:solidFill>
                  <a:srgbClr val="7030A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5400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떡</a:t>
            </a:r>
            <a:r>
              <a:rPr lang="ko-KR" altLang="en-US" sz="5400" dirty="0" smtClean="0">
                <a:solidFill>
                  <a:srgbClr val="7030A0"/>
                </a:solidFill>
                <a:latin typeface="HY울릉도M" pitchFamily="18" charset="-127"/>
                <a:ea typeface="HY울릉도M" pitchFamily="18" charset="-127"/>
              </a:rPr>
              <a:t>볶이</a:t>
            </a:r>
            <a:r>
              <a:rPr lang="en-US" altLang="ko-KR" sz="5400" dirty="0" smtClean="0">
                <a:solidFill>
                  <a:srgbClr val="7030A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5400" dirty="0" smtClean="0">
                <a:solidFill>
                  <a:srgbClr val="7030A0"/>
                </a:solidFill>
                <a:latin typeface="HY울릉도M" pitchFamily="18" charset="-127"/>
                <a:ea typeface="HY울릉도M" pitchFamily="18" charset="-127"/>
              </a:rPr>
              <a:t>찰</a:t>
            </a:r>
            <a:r>
              <a:rPr lang="ko-KR" altLang="en-US" sz="5400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떡</a:t>
            </a:r>
            <a:r>
              <a:rPr lang="en-US" altLang="ko-KR" sz="5400" dirty="0" smtClean="0">
                <a:solidFill>
                  <a:srgbClr val="7030A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45720" indent="0" algn="ctr">
              <a:buNone/>
            </a:pPr>
            <a:endParaRPr lang="ko-KR" altLang="en-US" sz="54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1171098" y="548680"/>
            <a:ext cx="7022934" cy="1268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7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탕</a:t>
            </a:r>
            <a:r>
              <a:rPr lang="en-US" altLang="ko-KR" sz="7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.</a:t>
            </a:r>
            <a:r>
              <a:rPr lang="ko-KR" altLang="en-US" sz="7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떡</a:t>
            </a:r>
            <a:r>
              <a:rPr lang="ko-KR" altLang="en-US" sz="7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박수</a:t>
            </a:r>
            <a:r>
              <a:rPr lang="ko-KR" altLang="en-US" sz="7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</a:t>
            </a:r>
            <a:endParaRPr lang="ko-KR" altLang="en-US" sz="7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70359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71600" y="5877272"/>
            <a:ext cx="5544616" cy="359296"/>
          </a:xfrm>
        </p:spPr>
        <p:txBody>
          <a:bodyPr>
            <a:normAutofit fontScale="90000"/>
          </a:bodyPr>
          <a:lstStyle/>
          <a:p>
            <a:pPr algn="ctr"/>
            <a:r>
              <a:rPr lang="ko-KR" altLang="en-US" dirty="0" smtClean="0">
                <a:solidFill>
                  <a:srgbClr val="CC0066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400" dirty="0" smtClean="0">
                <a:solidFill>
                  <a:srgbClr val="CC0066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dirty="0">
              <a:solidFill>
                <a:srgbClr val="CC0066"/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4294967295"/>
          </p:nvPr>
        </p:nvSpPr>
        <p:spPr>
          <a:xfrm>
            <a:off x="323528" y="1196752"/>
            <a:ext cx="8424936" cy="554461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3200" dirty="0">
                <a:latin typeface="HY동녘M" pitchFamily="18" charset="-127"/>
                <a:ea typeface="HY동녘M" pitchFamily="18" charset="-127"/>
              </a:rPr>
              <a:t/>
            </a:r>
            <a:br>
              <a:rPr lang="en-US" altLang="ko-KR" sz="3200" dirty="0">
                <a:latin typeface="HY동녘M" pitchFamily="18" charset="-127"/>
                <a:ea typeface="HY동녘M" pitchFamily="18" charset="-127"/>
              </a:rPr>
            </a:br>
            <a:r>
              <a:rPr lang="en-US" altLang="ko-KR" sz="3200" dirty="0">
                <a:latin typeface="HY동녘M" pitchFamily="18" charset="-127"/>
                <a:ea typeface="HY동녘M" pitchFamily="18" charset="-127"/>
              </a:rPr>
              <a:t/>
            </a:r>
            <a:br>
              <a:rPr lang="en-US" altLang="ko-KR" sz="3200" dirty="0">
                <a:latin typeface="HY동녘M" pitchFamily="18" charset="-127"/>
                <a:ea typeface="HY동녘M" pitchFamily="18" charset="-127"/>
              </a:rPr>
            </a:br>
            <a:endParaRPr lang="ko-KR" altLang="en-US" sz="3200" dirty="0">
              <a:solidFill>
                <a:srgbClr val="00B050"/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4" name="제목 1"/>
          <p:cNvSpPr txBox="1">
            <a:spLocks/>
          </p:cNvSpPr>
          <p:nvPr/>
        </p:nvSpPr>
        <p:spPr>
          <a:xfrm>
            <a:off x="835968" y="485056"/>
            <a:ext cx="727280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o-KR" altLang="en-US" dirty="0" smtClean="0">
                <a:solidFill>
                  <a:srgbClr val="CC0066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노트북과 여자의 공통점</a:t>
            </a:r>
            <a:endParaRPr lang="ko-KR" altLang="en-US" dirty="0">
              <a:solidFill>
                <a:srgbClr val="CC0066"/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979712" y="1916832"/>
            <a:ext cx="45182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1</a:t>
            </a:r>
            <a:r>
              <a:rPr lang="en-US" altLang="ko-KR" dirty="0">
                <a:latin typeface="HY동녘M" pitchFamily="18" charset="-127"/>
                <a:ea typeface="HY동녘M" pitchFamily="18" charset="-127"/>
              </a:rPr>
              <a:t>. </a:t>
            </a:r>
            <a:r>
              <a:rPr lang="ko-KR" altLang="en-US" dirty="0">
                <a:latin typeface="HY동녘M" pitchFamily="18" charset="-127"/>
                <a:ea typeface="HY동녘M" pitchFamily="18" charset="-127"/>
              </a:rPr>
              <a:t>무겁거나 두꺼우면 가지고 다니기 싫다</a:t>
            </a:r>
            <a:r>
              <a:rPr lang="en-US" altLang="ko-KR" dirty="0">
                <a:latin typeface="HY동녘M" pitchFamily="18" charset="-127"/>
                <a:ea typeface="HY동녘M" pitchFamily="18" charset="-127"/>
              </a:rPr>
              <a:t>. </a:t>
            </a:r>
            <a:endParaRPr lang="ko-KR" altLang="en-US" dirty="0"/>
          </a:p>
        </p:txBody>
      </p:sp>
      <p:sp>
        <p:nvSpPr>
          <p:cNvPr id="8" name="직사각형 7"/>
          <p:cNvSpPr/>
          <p:nvPr/>
        </p:nvSpPr>
        <p:spPr>
          <a:xfrm>
            <a:off x="1979712" y="2301014"/>
            <a:ext cx="47381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>
                <a:latin typeface="HY동녘M" pitchFamily="18" charset="-127"/>
                <a:ea typeface="HY동녘M" pitchFamily="18" charset="-127"/>
              </a:rPr>
              <a:t>2. </a:t>
            </a:r>
            <a:r>
              <a:rPr lang="ko-KR" altLang="en-US" dirty="0">
                <a:latin typeface="HY동녘M" pitchFamily="18" charset="-127"/>
                <a:ea typeface="HY동녘M" pitchFamily="18" charset="-127"/>
              </a:rPr>
              <a:t>이 정도면 됐겠지 싶으면 또 돈 들어간다</a:t>
            </a:r>
            <a:r>
              <a:rPr lang="en-US" altLang="ko-KR" dirty="0">
                <a:latin typeface="HY동녘M" pitchFamily="18" charset="-127"/>
                <a:ea typeface="HY동녘M" pitchFamily="18" charset="-127"/>
              </a:rPr>
              <a:t>.</a:t>
            </a:r>
            <a:endParaRPr lang="ko-KR" altLang="en-US" dirty="0"/>
          </a:p>
        </p:txBody>
      </p:sp>
      <p:sp>
        <p:nvSpPr>
          <p:cNvPr id="9" name="직사각형 8"/>
          <p:cNvSpPr/>
          <p:nvPr/>
        </p:nvSpPr>
        <p:spPr>
          <a:xfrm>
            <a:off x="1979712" y="2670346"/>
            <a:ext cx="58214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>
                <a:latin typeface="HY동녘M" pitchFamily="18" charset="-127"/>
                <a:ea typeface="HY동녘M" pitchFamily="18" charset="-127"/>
              </a:rPr>
              <a:t>3. </a:t>
            </a:r>
            <a:r>
              <a:rPr lang="ko-KR" altLang="en-US" dirty="0">
                <a:latin typeface="HY동녘M" pitchFamily="18" charset="-127"/>
                <a:ea typeface="HY동녘M" pitchFamily="18" charset="-127"/>
              </a:rPr>
              <a:t>함부로 겉 케이스를 벗기면 낭패보기 쉽다</a:t>
            </a:r>
            <a:r>
              <a:rPr lang="en-US" altLang="ko-KR" dirty="0">
                <a:latin typeface="HY동녘M" pitchFamily="18" charset="-127"/>
                <a:ea typeface="HY동녘M" pitchFamily="18" charset="-127"/>
              </a:rPr>
              <a:t>. </a:t>
            </a:r>
            <a:endParaRPr lang="ko-KR" altLang="en-US" dirty="0"/>
          </a:p>
        </p:txBody>
      </p:sp>
      <p:sp>
        <p:nvSpPr>
          <p:cNvPr id="10" name="직사각형 9"/>
          <p:cNvSpPr/>
          <p:nvPr/>
        </p:nvSpPr>
        <p:spPr>
          <a:xfrm>
            <a:off x="1980496" y="3039678"/>
            <a:ext cx="58214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>
                <a:latin typeface="HY동녘M" pitchFamily="18" charset="-127"/>
                <a:ea typeface="HY동녘M" pitchFamily="18" charset="-127"/>
              </a:rPr>
              <a:t>4. </a:t>
            </a:r>
            <a:r>
              <a:rPr lang="ko-KR" altLang="en-US" dirty="0">
                <a:latin typeface="HY동녘M" pitchFamily="18" charset="-127"/>
                <a:ea typeface="HY동녘M" pitchFamily="18" charset="-127"/>
              </a:rPr>
              <a:t>만지면 만질수록 손에 익는다</a:t>
            </a:r>
            <a:r>
              <a:rPr lang="en-US" altLang="ko-KR" dirty="0">
                <a:latin typeface="HY동녘M" pitchFamily="18" charset="-127"/>
                <a:ea typeface="HY동녘M" pitchFamily="18" charset="-127"/>
              </a:rPr>
              <a:t>. </a:t>
            </a:r>
            <a:endParaRPr lang="ko-KR" altLang="en-US" dirty="0"/>
          </a:p>
        </p:txBody>
      </p:sp>
      <p:sp>
        <p:nvSpPr>
          <p:cNvPr id="11" name="직사각형 10"/>
          <p:cNvSpPr/>
          <p:nvPr/>
        </p:nvSpPr>
        <p:spPr>
          <a:xfrm>
            <a:off x="1979711" y="3389786"/>
            <a:ext cx="58214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>
                <a:latin typeface="HY동녘M" pitchFamily="18" charset="-127"/>
                <a:ea typeface="HY동녘M" pitchFamily="18" charset="-127"/>
              </a:rPr>
              <a:t>5. </a:t>
            </a:r>
            <a:r>
              <a:rPr lang="ko-KR" altLang="en-US" dirty="0">
                <a:latin typeface="HY동녘M" pitchFamily="18" charset="-127"/>
                <a:ea typeface="HY동녘M" pitchFamily="18" charset="-127"/>
              </a:rPr>
              <a:t>남이 만지면 열 받는다</a:t>
            </a:r>
            <a:r>
              <a:rPr lang="en-US" altLang="ko-KR" dirty="0">
                <a:latin typeface="HY동녘M" pitchFamily="18" charset="-127"/>
                <a:ea typeface="HY동녘M" pitchFamily="18" charset="-127"/>
              </a:rPr>
              <a:t>. </a:t>
            </a:r>
            <a:endParaRPr lang="ko-KR" altLang="en-US" dirty="0"/>
          </a:p>
        </p:txBody>
      </p:sp>
      <p:sp>
        <p:nvSpPr>
          <p:cNvPr id="12" name="직사각형 11"/>
          <p:cNvSpPr/>
          <p:nvPr/>
        </p:nvSpPr>
        <p:spPr>
          <a:xfrm>
            <a:off x="1982725" y="3759118"/>
            <a:ext cx="586412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>
                <a:latin typeface="HY동녘M" pitchFamily="18" charset="-127"/>
                <a:ea typeface="HY동녘M" pitchFamily="18" charset="-127"/>
              </a:rPr>
              <a:t>6. </a:t>
            </a:r>
            <a:r>
              <a:rPr lang="ko-KR" altLang="en-US" dirty="0">
                <a:latin typeface="HY동녘M" pitchFamily="18" charset="-127"/>
                <a:ea typeface="HY동녘M" pitchFamily="18" charset="-127"/>
              </a:rPr>
              <a:t>열 받아도 던지거나 때릴 수 없어 더 열 받는다</a:t>
            </a:r>
            <a:r>
              <a:rPr lang="en-US" altLang="ko-KR" dirty="0">
                <a:latin typeface="HY동녘M" pitchFamily="18" charset="-127"/>
                <a:ea typeface="HY동녘M" pitchFamily="18" charset="-127"/>
              </a:rPr>
              <a:t>. </a:t>
            </a:r>
            <a:endParaRPr lang="ko-KR" altLang="en-US" dirty="0"/>
          </a:p>
        </p:txBody>
      </p:sp>
      <p:sp>
        <p:nvSpPr>
          <p:cNvPr id="13" name="직사각형 12"/>
          <p:cNvSpPr/>
          <p:nvPr/>
        </p:nvSpPr>
        <p:spPr>
          <a:xfrm>
            <a:off x="1979710" y="4117010"/>
            <a:ext cx="58214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7</a:t>
            </a:r>
            <a:r>
              <a:rPr lang="en-US" altLang="ko-KR" dirty="0">
                <a:latin typeface="HY동녘M" pitchFamily="18" charset="-127"/>
                <a:ea typeface="HY동녘M" pitchFamily="18" charset="-127"/>
              </a:rPr>
              <a:t>. </a:t>
            </a:r>
            <a:r>
              <a:rPr lang="ko-KR" altLang="en-US" dirty="0">
                <a:latin typeface="HY동녘M" pitchFamily="18" charset="-127"/>
                <a:ea typeface="HY동녘M" pitchFamily="18" charset="-127"/>
              </a:rPr>
              <a:t>열이 나면 사용을 중지하고 식혀줘야 한다</a:t>
            </a:r>
            <a:r>
              <a:rPr lang="en-US" altLang="ko-KR" dirty="0">
                <a:latin typeface="HY동녘M" pitchFamily="18" charset="-127"/>
                <a:ea typeface="HY동녘M" pitchFamily="18" charset="-127"/>
              </a:rPr>
              <a:t>.</a:t>
            </a:r>
            <a:endParaRPr lang="ko-KR" altLang="en-US" dirty="0"/>
          </a:p>
        </p:txBody>
      </p:sp>
      <p:sp>
        <p:nvSpPr>
          <p:cNvPr id="14" name="직사각형 13"/>
          <p:cNvSpPr/>
          <p:nvPr/>
        </p:nvSpPr>
        <p:spPr>
          <a:xfrm>
            <a:off x="1973378" y="4489330"/>
            <a:ext cx="58214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>
                <a:latin typeface="HY동녘M" pitchFamily="18" charset="-127"/>
                <a:ea typeface="HY동녘M" pitchFamily="18" charset="-127"/>
              </a:rPr>
              <a:t>8. </a:t>
            </a:r>
            <a:r>
              <a:rPr lang="ko-KR" altLang="en-US" dirty="0">
                <a:latin typeface="HY동녘M" pitchFamily="18" charset="-127"/>
                <a:ea typeface="HY동녘M" pitchFamily="18" charset="-127"/>
              </a:rPr>
              <a:t>안 그러려고 해도 자꾸 다른 사람 것과 비교된다</a:t>
            </a:r>
            <a:r>
              <a:rPr lang="en-US" altLang="ko-KR" dirty="0">
                <a:latin typeface="HY동녘M" pitchFamily="18" charset="-127"/>
                <a:ea typeface="HY동녘M" pitchFamily="18" charset="-127"/>
              </a:rPr>
              <a:t>. </a:t>
            </a:r>
            <a:endParaRPr lang="ko-KR" altLang="en-US" dirty="0"/>
          </a:p>
        </p:txBody>
      </p:sp>
      <p:sp>
        <p:nvSpPr>
          <p:cNvPr id="15" name="직사각형 14"/>
          <p:cNvSpPr/>
          <p:nvPr/>
        </p:nvSpPr>
        <p:spPr>
          <a:xfrm>
            <a:off x="2004036" y="4924198"/>
            <a:ext cx="58214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>
                <a:latin typeface="HY동녘M" pitchFamily="18" charset="-127"/>
                <a:ea typeface="HY동녘M" pitchFamily="18" charset="-127"/>
              </a:rPr>
              <a:t>9. </a:t>
            </a:r>
            <a:r>
              <a:rPr lang="ko-KR" altLang="en-US" dirty="0">
                <a:latin typeface="HY동녘M" pitchFamily="18" charset="-127"/>
                <a:ea typeface="HY동녘M" pitchFamily="18" charset="-127"/>
              </a:rPr>
              <a:t>오래 </a:t>
            </a:r>
            <a:r>
              <a:rPr lang="ko-KR" altLang="en-US" dirty="0" err="1">
                <a:latin typeface="HY동녘M" pitchFamily="18" charset="-127"/>
                <a:ea typeface="HY동녘M" pitchFamily="18" charset="-127"/>
              </a:rPr>
              <a:t>쓰다보면</a:t>
            </a:r>
            <a:r>
              <a:rPr lang="ko-KR" altLang="en-US" dirty="0">
                <a:latin typeface="HY동녘M" pitchFamily="18" charset="-127"/>
                <a:ea typeface="HY동녘M" pitchFamily="18" charset="-127"/>
              </a:rPr>
              <a:t> 다른 것과 바꾸고 싶다</a:t>
            </a:r>
            <a:r>
              <a:rPr lang="en-US" altLang="ko-KR" dirty="0">
                <a:latin typeface="HY동녘M" pitchFamily="18" charset="-127"/>
                <a:ea typeface="HY동녘M" pitchFamily="18" charset="-127"/>
              </a:rPr>
              <a:t>. </a:t>
            </a:r>
            <a:endParaRPr lang="ko-KR" altLang="en-US" dirty="0">
              <a:solidFill>
                <a:srgbClr val="00B050"/>
              </a:solidFill>
              <a:latin typeface="HY동녘M" pitchFamily="18" charset="-127"/>
              <a:ea typeface="HY동녘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22027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71600" y="5877272"/>
            <a:ext cx="5544616" cy="359296"/>
          </a:xfrm>
        </p:spPr>
        <p:txBody>
          <a:bodyPr>
            <a:normAutofit fontScale="90000"/>
          </a:bodyPr>
          <a:lstStyle/>
          <a:p>
            <a:pPr algn="ctr"/>
            <a:r>
              <a:rPr lang="ko-KR" altLang="en-US" dirty="0" smtClean="0">
                <a:solidFill>
                  <a:srgbClr val="CC0066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400" dirty="0" smtClean="0">
                <a:solidFill>
                  <a:srgbClr val="CC0066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dirty="0">
              <a:solidFill>
                <a:srgbClr val="CC0066"/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4" name="제목 1"/>
          <p:cNvSpPr txBox="1">
            <a:spLocks/>
          </p:cNvSpPr>
          <p:nvPr/>
        </p:nvSpPr>
        <p:spPr>
          <a:xfrm>
            <a:off x="835968" y="485056"/>
            <a:ext cx="727280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o-KR" altLang="en-US" dirty="0" smtClean="0">
                <a:solidFill>
                  <a:srgbClr val="CC0066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>
                <a:latin typeface="HY동녘M" pitchFamily="18" charset="-127"/>
                <a:ea typeface="HY동녘M" pitchFamily="18" charset="-127"/>
              </a:rPr>
              <a:t>남자와 강아지의 공통점 </a:t>
            </a:r>
            <a:endParaRPr lang="ko-KR" altLang="en-US" dirty="0">
              <a:solidFill>
                <a:srgbClr val="CC0066"/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979712" y="1916832"/>
            <a:ext cx="45182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1</a:t>
            </a:r>
            <a:r>
              <a:rPr lang="en-US" altLang="ko-KR" dirty="0">
                <a:latin typeface="HY동녘M" pitchFamily="18" charset="-127"/>
                <a:ea typeface="HY동녘M" pitchFamily="18" charset="-127"/>
              </a:rPr>
              <a:t>. </a:t>
            </a:r>
            <a:r>
              <a:rPr lang="ko-KR" altLang="en-US" b="1" dirty="0">
                <a:latin typeface="HY동녘M" pitchFamily="18" charset="-127"/>
                <a:ea typeface="HY동녘M" pitchFamily="18" charset="-127"/>
              </a:rPr>
              <a:t>털이 많다</a:t>
            </a:r>
            <a:r>
              <a:rPr lang="en-US" altLang="ko-KR" b="1" dirty="0">
                <a:latin typeface="HY동녘M" pitchFamily="18" charset="-127"/>
                <a:ea typeface="HY동녘M" pitchFamily="18" charset="-127"/>
              </a:rPr>
              <a:t>. </a:t>
            </a:r>
            <a:r>
              <a:rPr lang="en-US" altLang="ko-KR" b="1" dirty="0" smtClean="0">
                <a:latin typeface="HY동녘M" pitchFamily="18" charset="-127"/>
                <a:ea typeface="HY동녘M" pitchFamily="18" charset="-127"/>
              </a:rPr>
              <a:t> </a:t>
            </a:r>
            <a:endParaRPr lang="ko-KR" altLang="en-US" b="1" dirty="0"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1979712" y="2301014"/>
            <a:ext cx="47381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2. </a:t>
            </a:r>
            <a:r>
              <a:rPr lang="ko-KR" altLang="en-US" b="1" dirty="0">
                <a:latin typeface="HY동녘M" pitchFamily="18" charset="-127"/>
                <a:ea typeface="HY동녘M" pitchFamily="18" charset="-127"/>
              </a:rPr>
              <a:t>먹이를 줘야 한다</a:t>
            </a:r>
            <a:r>
              <a:rPr lang="en-US" altLang="ko-KR" b="1" dirty="0">
                <a:latin typeface="HY동녘M" pitchFamily="18" charset="-127"/>
                <a:ea typeface="HY동녘M" pitchFamily="18" charset="-127"/>
              </a:rPr>
              <a:t>. </a:t>
            </a:r>
            <a:endParaRPr lang="ko-KR" altLang="en-US" b="1" dirty="0"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1979712" y="2670346"/>
            <a:ext cx="66967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>
                <a:latin typeface="HY동녘M" pitchFamily="18" charset="-127"/>
                <a:ea typeface="HY동녘M" pitchFamily="18" charset="-127"/>
              </a:rPr>
              <a:t>3. </a:t>
            </a:r>
            <a:r>
              <a:rPr lang="ko-KR" altLang="en-US" b="1" dirty="0">
                <a:latin typeface="HY동녘M" pitchFamily="18" charset="-127"/>
                <a:ea typeface="HY동녘M" pitchFamily="18" charset="-127"/>
              </a:rPr>
              <a:t>복잡한 말을 잘 못 알아듣는다</a:t>
            </a:r>
            <a:r>
              <a:rPr lang="en-US" altLang="ko-KR" b="1" dirty="0">
                <a:latin typeface="HY동녘M" pitchFamily="18" charset="-127"/>
                <a:ea typeface="HY동녘M" pitchFamily="18" charset="-127"/>
              </a:rPr>
              <a:t>.(</a:t>
            </a:r>
            <a:r>
              <a:rPr lang="ko-KR" altLang="en-US" b="1" dirty="0">
                <a:latin typeface="HY동녘M" pitchFamily="18" charset="-127"/>
                <a:ea typeface="HY동녘M" pitchFamily="18" charset="-127"/>
              </a:rPr>
              <a:t>복잡한 생각하기를 싫어한다</a:t>
            </a:r>
            <a:r>
              <a:rPr lang="en-US" altLang="ko-KR" b="1" dirty="0">
                <a:latin typeface="HY동녘M" pitchFamily="18" charset="-127"/>
                <a:ea typeface="HY동녘M" pitchFamily="18" charset="-127"/>
              </a:rPr>
              <a:t>) </a:t>
            </a:r>
            <a:endParaRPr lang="ko-KR" altLang="en-US" b="1" dirty="0"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1980496" y="3039678"/>
            <a:ext cx="58214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>
                <a:latin typeface="HY동녘M" pitchFamily="18" charset="-127"/>
                <a:ea typeface="HY동녘M" pitchFamily="18" charset="-127"/>
              </a:rPr>
              <a:t>4. </a:t>
            </a:r>
            <a:r>
              <a:rPr lang="ko-KR" altLang="en-US" dirty="0">
                <a:latin typeface="HY동녘M" pitchFamily="18" charset="-127"/>
                <a:ea typeface="HY동녘M" pitchFamily="18" charset="-127"/>
              </a:rPr>
              <a:t>시간을 내서 놀아 줘야 한다</a:t>
            </a:r>
            <a:r>
              <a:rPr lang="en-US" altLang="ko-KR" dirty="0">
                <a:latin typeface="HY동녘M" pitchFamily="18" charset="-127"/>
                <a:ea typeface="HY동녘M" pitchFamily="18" charset="-127"/>
              </a:rPr>
              <a:t>. 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. </a:t>
            </a:r>
            <a:endParaRPr lang="ko-KR" altLang="en-US" dirty="0">
              <a:latin typeface="HY동녘M" pitchFamily="18" charset="-127"/>
              <a:ea typeface="HY동녘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74420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192405" y="0"/>
            <a:ext cx="7022934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1763688" y="414862"/>
            <a:ext cx="5256584" cy="9144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4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행복호르몬</a:t>
            </a:r>
          </a:p>
        </p:txBody>
      </p:sp>
      <p:sp>
        <p:nvSpPr>
          <p:cNvPr id="8" name="모서리가 둥근 직사각형 7"/>
          <p:cNvSpPr/>
          <p:nvPr/>
        </p:nvSpPr>
        <p:spPr>
          <a:xfrm>
            <a:off x="352456" y="1613234"/>
            <a:ext cx="1699264" cy="86409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3600" b="1" dirty="0" err="1" smtClean="0">
                <a:solidFill>
                  <a:srgbClr val="FF0000"/>
                </a:solidFill>
                <a:latin typeface="+mj-lt"/>
              </a:rPr>
              <a:t>도파민</a:t>
            </a:r>
            <a:endParaRPr lang="en-US" altLang="ko-KR" sz="36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모서리가 둥근 직사각형 7">
            <a:extLst>
              <a:ext uri="{FF2B5EF4-FFF2-40B4-BE49-F238E27FC236}">
                <a16:creationId xmlns:a16="http://schemas.microsoft.com/office/drawing/2014/main" id="{3B4C0D7C-03A2-4642-BA50-43E1DB3AB0B9}"/>
              </a:ext>
            </a:extLst>
          </p:cNvPr>
          <p:cNvSpPr/>
          <p:nvPr/>
        </p:nvSpPr>
        <p:spPr>
          <a:xfrm>
            <a:off x="344724" y="2996952"/>
            <a:ext cx="2139044" cy="86409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3600" b="1" dirty="0" smtClean="0">
                <a:solidFill>
                  <a:srgbClr val="FF0000"/>
                </a:solidFill>
                <a:latin typeface="+mj-lt"/>
              </a:rPr>
              <a:t>옥시토신</a:t>
            </a:r>
            <a:endParaRPr lang="en-US" altLang="ko-KR" sz="36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" name="모서리가 둥근 직사각형 7">
            <a:extLst>
              <a:ext uri="{FF2B5EF4-FFF2-40B4-BE49-F238E27FC236}">
                <a16:creationId xmlns:a16="http://schemas.microsoft.com/office/drawing/2014/main" id="{A8452623-B8E4-4416-99C8-38CD1F0406BF}"/>
              </a:ext>
            </a:extLst>
          </p:cNvPr>
          <p:cNvSpPr/>
          <p:nvPr/>
        </p:nvSpPr>
        <p:spPr>
          <a:xfrm>
            <a:off x="352456" y="4380670"/>
            <a:ext cx="2235502" cy="86409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3600" b="1" dirty="0" smtClean="0">
                <a:solidFill>
                  <a:srgbClr val="FF0000"/>
                </a:solidFill>
                <a:latin typeface="+mj-lt"/>
              </a:rPr>
              <a:t>엔도르핀</a:t>
            </a:r>
            <a:endParaRPr lang="en-US" altLang="ko-KR" sz="36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9" name="모서리가 둥근 직사각형 7">
            <a:extLst>
              <a:ext uri="{FF2B5EF4-FFF2-40B4-BE49-F238E27FC236}">
                <a16:creationId xmlns:a16="http://schemas.microsoft.com/office/drawing/2014/main" id="{BD5D3D81-53F9-4F79-84C6-57865820EF94}"/>
              </a:ext>
            </a:extLst>
          </p:cNvPr>
          <p:cNvSpPr/>
          <p:nvPr/>
        </p:nvSpPr>
        <p:spPr>
          <a:xfrm>
            <a:off x="352456" y="5579042"/>
            <a:ext cx="2203318" cy="86409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3600" b="1" dirty="0" smtClean="0">
                <a:solidFill>
                  <a:srgbClr val="FF0000"/>
                </a:solidFill>
                <a:latin typeface="+mj-lt"/>
              </a:rPr>
              <a:t>세로토닌</a:t>
            </a:r>
            <a:endParaRPr lang="en-US" altLang="ko-KR" sz="36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2123728" y="1607614"/>
            <a:ext cx="6802876" cy="86409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3600" b="1" dirty="0" err="1" smtClean="0">
                <a:solidFill>
                  <a:schemeClr val="tx1"/>
                </a:solidFill>
                <a:latin typeface="+mj-lt"/>
              </a:rPr>
              <a:t>보상물질</a:t>
            </a:r>
            <a:r>
              <a:rPr lang="en-US" altLang="ko-KR" sz="3600" b="1" dirty="0">
                <a:solidFill>
                  <a:schemeClr val="tx1"/>
                </a:solidFill>
                <a:latin typeface="+mj-lt"/>
              </a:rPr>
              <a:t>(</a:t>
            </a:r>
            <a:r>
              <a:rPr lang="ko-KR" altLang="en-US" sz="3600" b="1" dirty="0">
                <a:solidFill>
                  <a:schemeClr val="tx1"/>
                </a:solidFill>
                <a:latin typeface="+mj-lt"/>
              </a:rPr>
              <a:t>음식섭취</a:t>
            </a:r>
            <a:r>
              <a:rPr lang="en-US" altLang="ko-KR" sz="3600" b="1" dirty="0">
                <a:solidFill>
                  <a:schemeClr val="tx1"/>
                </a:solidFill>
                <a:latin typeface="+mj-lt"/>
              </a:rPr>
              <a:t>,</a:t>
            </a:r>
            <a:r>
              <a:rPr lang="ko-KR" altLang="en-US" sz="3600" b="1" dirty="0">
                <a:solidFill>
                  <a:schemeClr val="tx1"/>
                </a:solidFill>
                <a:latin typeface="+mj-lt"/>
              </a:rPr>
              <a:t>목표달성</a:t>
            </a:r>
            <a:r>
              <a:rPr lang="en-US" altLang="ko-KR" sz="3600" b="1" dirty="0">
                <a:solidFill>
                  <a:schemeClr val="tx1"/>
                </a:solidFill>
                <a:latin typeface="+mj-lt"/>
              </a:rPr>
              <a:t>)</a:t>
            </a:r>
          </a:p>
        </p:txBody>
      </p:sp>
      <p:sp>
        <p:nvSpPr>
          <p:cNvPr id="11" name="모서리가 둥근 직사각형 7">
            <a:extLst>
              <a:ext uri="{FF2B5EF4-FFF2-40B4-BE49-F238E27FC236}">
                <a16:creationId xmlns:a16="http://schemas.microsoft.com/office/drawing/2014/main" id="{3B4C0D7C-03A2-4642-BA50-43E1DB3AB0B9}"/>
              </a:ext>
            </a:extLst>
          </p:cNvPr>
          <p:cNvSpPr/>
          <p:nvPr/>
        </p:nvSpPr>
        <p:spPr>
          <a:xfrm>
            <a:off x="2555775" y="2991332"/>
            <a:ext cx="6370829" cy="86409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3600" b="1" dirty="0" smtClean="0">
                <a:solidFill>
                  <a:schemeClr val="tx1"/>
                </a:solidFill>
                <a:latin typeface="+mj-lt"/>
              </a:rPr>
              <a:t>사랑</a:t>
            </a:r>
            <a:r>
              <a:rPr lang="en-US" altLang="ko-KR" sz="3600" b="1" dirty="0">
                <a:solidFill>
                  <a:schemeClr val="tx1"/>
                </a:solidFill>
                <a:latin typeface="+mj-lt"/>
              </a:rPr>
              <a:t>(</a:t>
            </a:r>
            <a:r>
              <a:rPr lang="ko-KR" altLang="en-US" sz="3600" b="1" dirty="0">
                <a:solidFill>
                  <a:schemeClr val="tx1"/>
                </a:solidFill>
                <a:latin typeface="+mj-lt"/>
              </a:rPr>
              <a:t>사교적활동</a:t>
            </a:r>
            <a:r>
              <a:rPr lang="en-US" altLang="ko-KR" sz="3600" b="1" dirty="0">
                <a:solidFill>
                  <a:schemeClr val="tx1"/>
                </a:solidFill>
                <a:latin typeface="+mj-lt"/>
              </a:rPr>
              <a:t>,</a:t>
            </a:r>
            <a:r>
              <a:rPr lang="ko-KR" altLang="en-US" sz="3600" b="1" dirty="0">
                <a:solidFill>
                  <a:schemeClr val="tx1"/>
                </a:solidFill>
                <a:latin typeface="+mj-lt"/>
              </a:rPr>
              <a:t>신체적접촉</a:t>
            </a:r>
            <a:r>
              <a:rPr lang="en-US" altLang="ko-KR" sz="3600" b="1" dirty="0">
                <a:solidFill>
                  <a:schemeClr val="tx1"/>
                </a:solidFill>
                <a:latin typeface="+mj-lt"/>
              </a:rPr>
              <a:t>)</a:t>
            </a:r>
          </a:p>
        </p:txBody>
      </p:sp>
      <p:sp>
        <p:nvSpPr>
          <p:cNvPr id="12" name="모서리가 둥근 직사각형 7">
            <a:extLst>
              <a:ext uri="{FF2B5EF4-FFF2-40B4-BE49-F238E27FC236}">
                <a16:creationId xmlns:a16="http://schemas.microsoft.com/office/drawing/2014/main" id="{A8452623-B8E4-4416-99C8-38CD1F0406BF}"/>
              </a:ext>
            </a:extLst>
          </p:cNvPr>
          <p:cNvSpPr/>
          <p:nvPr/>
        </p:nvSpPr>
        <p:spPr>
          <a:xfrm>
            <a:off x="2676771" y="4370236"/>
            <a:ext cx="6249834" cy="86409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3600" b="1" dirty="0" smtClean="0">
                <a:solidFill>
                  <a:schemeClr val="tx1"/>
                </a:solidFill>
                <a:latin typeface="+mj-lt"/>
              </a:rPr>
              <a:t>진통제</a:t>
            </a:r>
            <a:r>
              <a:rPr lang="en-US" altLang="ko-KR" sz="3600" b="1" dirty="0">
                <a:solidFill>
                  <a:schemeClr val="tx1"/>
                </a:solidFill>
                <a:latin typeface="+mj-lt"/>
              </a:rPr>
              <a:t>(</a:t>
            </a:r>
            <a:r>
              <a:rPr lang="ko-KR" altLang="en-US" sz="3600" b="1" dirty="0">
                <a:solidFill>
                  <a:schemeClr val="tx1"/>
                </a:solidFill>
                <a:latin typeface="+mj-lt"/>
              </a:rPr>
              <a:t>운동</a:t>
            </a:r>
            <a:r>
              <a:rPr lang="en-US" altLang="ko-KR" sz="3600" b="1" dirty="0">
                <a:solidFill>
                  <a:schemeClr val="tx1"/>
                </a:solidFill>
                <a:latin typeface="+mj-lt"/>
              </a:rPr>
              <a:t>,</a:t>
            </a:r>
            <a:r>
              <a:rPr lang="ko-KR" altLang="en-US" sz="3600" b="1" dirty="0">
                <a:solidFill>
                  <a:schemeClr val="tx1"/>
                </a:solidFill>
                <a:latin typeface="+mj-lt"/>
              </a:rPr>
              <a:t>음악</a:t>
            </a:r>
            <a:r>
              <a:rPr lang="en-US" altLang="ko-KR" sz="3600" b="1" dirty="0">
                <a:solidFill>
                  <a:schemeClr val="tx1"/>
                </a:solidFill>
                <a:latin typeface="+mj-lt"/>
              </a:rPr>
              <a:t>,</a:t>
            </a:r>
            <a:r>
              <a:rPr lang="ko-KR" altLang="en-US" sz="3600" b="1" dirty="0">
                <a:solidFill>
                  <a:schemeClr val="tx1"/>
                </a:solidFill>
                <a:latin typeface="+mj-lt"/>
              </a:rPr>
              <a:t>영화</a:t>
            </a:r>
            <a:r>
              <a:rPr lang="en-US" altLang="ko-KR" sz="3600" b="1" dirty="0">
                <a:solidFill>
                  <a:schemeClr val="tx1"/>
                </a:solidFill>
                <a:latin typeface="+mj-lt"/>
              </a:rPr>
              <a:t>,</a:t>
            </a:r>
            <a:r>
              <a:rPr lang="ko-KR" altLang="en-US" sz="3600" b="1" dirty="0">
                <a:solidFill>
                  <a:schemeClr val="tx1"/>
                </a:solidFill>
                <a:latin typeface="+mj-lt"/>
              </a:rPr>
              <a:t>웃기</a:t>
            </a:r>
            <a:r>
              <a:rPr lang="en-US" altLang="ko-KR" sz="3600" b="1" dirty="0">
                <a:solidFill>
                  <a:schemeClr val="tx1"/>
                </a:solidFill>
                <a:latin typeface="+mj-lt"/>
              </a:rPr>
              <a:t>)</a:t>
            </a:r>
          </a:p>
        </p:txBody>
      </p:sp>
      <p:sp>
        <p:nvSpPr>
          <p:cNvPr id="13" name="모서리가 둥근 직사각형 7">
            <a:extLst>
              <a:ext uri="{FF2B5EF4-FFF2-40B4-BE49-F238E27FC236}">
                <a16:creationId xmlns:a16="http://schemas.microsoft.com/office/drawing/2014/main" id="{BD5D3D81-53F9-4F79-84C6-57865820EF94}"/>
              </a:ext>
            </a:extLst>
          </p:cNvPr>
          <p:cNvSpPr/>
          <p:nvPr/>
        </p:nvSpPr>
        <p:spPr>
          <a:xfrm>
            <a:off x="2676770" y="5579042"/>
            <a:ext cx="6467229" cy="86409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3600" b="1" dirty="0" err="1" smtClean="0">
                <a:solidFill>
                  <a:schemeClr val="tx1"/>
                </a:solidFill>
                <a:latin typeface="+mj-lt"/>
              </a:rPr>
              <a:t>감정균형</a:t>
            </a:r>
            <a:r>
              <a:rPr lang="en-US" altLang="ko-KR" sz="3600" b="1" dirty="0">
                <a:solidFill>
                  <a:schemeClr val="tx1"/>
                </a:solidFill>
                <a:latin typeface="+mj-lt"/>
              </a:rPr>
              <a:t>(</a:t>
            </a:r>
            <a:r>
              <a:rPr lang="ko-KR" altLang="en-US" sz="3600" b="1" dirty="0">
                <a:solidFill>
                  <a:schemeClr val="tx1"/>
                </a:solidFill>
                <a:latin typeface="+mj-lt"/>
              </a:rPr>
              <a:t>명상</a:t>
            </a:r>
            <a:r>
              <a:rPr lang="en-US" altLang="ko-KR" sz="3600" b="1" dirty="0">
                <a:solidFill>
                  <a:schemeClr val="tx1"/>
                </a:solidFill>
                <a:latin typeface="+mj-lt"/>
              </a:rPr>
              <a:t>,</a:t>
            </a:r>
            <a:r>
              <a:rPr lang="ko-KR" altLang="en-US" sz="3600" b="1" dirty="0">
                <a:solidFill>
                  <a:schemeClr val="tx1"/>
                </a:solidFill>
                <a:latin typeface="+mj-lt"/>
              </a:rPr>
              <a:t>자연</a:t>
            </a:r>
            <a:r>
              <a:rPr lang="en-US" altLang="ko-KR" sz="3600" b="1" dirty="0">
                <a:solidFill>
                  <a:schemeClr val="tx1"/>
                </a:solidFill>
                <a:latin typeface="+mj-lt"/>
              </a:rPr>
              <a:t>,</a:t>
            </a:r>
            <a:r>
              <a:rPr lang="ko-KR" altLang="en-US" sz="3600" b="1" dirty="0">
                <a:solidFill>
                  <a:schemeClr val="tx1"/>
                </a:solidFill>
                <a:latin typeface="+mj-lt"/>
              </a:rPr>
              <a:t>햇볕</a:t>
            </a:r>
            <a:r>
              <a:rPr lang="en-US" altLang="ko-KR" sz="3600" b="1" dirty="0">
                <a:solidFill>
                  <a:schemeClr val="tx1"/>
                </a:solidFill>
                <a:latin typeface="+mj-lt"/>
              </a:rPr>
              <a:t>,</a:t>
            </a:r>
            <a:r>
              <a:rPr lang="ko-KR" altLang="en-US" sz="3600" b="1" dirty="0">
                <a:solidFill>
                  <a:schemeClr val="tx1"/>
                </a:solidFill>
                <a:latin typeface="+mj-lt"/>
              </a:rPr>
              <a:t>마음</a:t>
            </a:r>
            <a:r>
              <a:rPr lang="en-US" altLang="ko-KR" sz="3600" b="1" dirty="0">
                <a:solidFill>
                  <a:schemeClr val="tx1"/>
                </a:solidFill>
                <a:latin typeface="+mj-lt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073052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" grpId="0" animBg="1"/>
      <p:bldP spid="7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내용 개체 틀 2"/>
          <p:cNvSpPr txBox="1">
            <a:spLocks/>
          </p:cNvSpPr>
          <p:nvPr/>
        </p:nvSpPr>
        <p:spPr>
          <a:xfrm>
            <a:off x="683568" y="1196752"/>
            <a:ext cx="7992888" cy="54726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marL="228600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endParaRPr lang="en-US" altLang="ko-KR" sz="5400" dirty="0">
              <a:solidFill>
                <a:srgbClr val="7030A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" indent="0">
              <a:buNone/>
            </a:pPr>
            <a:endParaRPr lang="en-US" altLang="ko-KR" sz="6200" dirty="0">
              <a:solidFill>
                <a:srgbClr val="7030A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" indent="0">
              <a:buNone/>
            </a:pPr>
            <a:r>
              <a:rPr lang="en-US" altLang="ko-KR" sz="7000" dirty="0" smtClean="0">
                <a:solidFill>
                  <a:srgbClr val="7030A0"/>
                </a:solidFill>
                <a:latin typeface="HY울릉도M" pitchFamily="18" charset="-127"/>
                <a:ea typeface="HY울릉도M" pitchFamily="18" charset="-127"/>
              </a:rPr>
              <a:t>E.T</a:t>
            </a:r>
            <a:r>
              <a:rPr lang="ko-KR" altLang="en-US" sz="7000" dirty="0" smtClean="0">
                <a:solidFill>
                  <a:srgbClr val="7030A0"/>
                </a:solidFill>
                <a:latin typeface="HY울릉도M" pitchFamily="18" charset="-127"/>
                <a:ea typeface="HY울릉도M" pitchFamily="18" charset="-127"/>
              </a:rPr>
              <a:t> 웃음운동법</a:t>
            </a:r>
            <a:endParaRPr lang="en-US" altLang="ko-KR" sz="7000" dirty="0" smtClean="0">
              <a:solidFill>
                <a:srgbClr val="7030A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" indent="0">
              <a:buNone/>
            </a:pPr>
            <a:endParaRPr lang="en-US" altLang="ko-KR" sz="6200" dirty="0">
              <a:solidFill>
                <a:srgbClr val="7030A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" indent="0">
              <a:buNone/>
            </a:pPr>
            <a:r>
              <a:rPr lang="ko-KR" altLang="en-US" sz="5700" dirty="0" smtClean="0">
                <a:solidFill>
                  <a:srgbClr val="7030A0"/>
                </a:solidFill>
                <a:latin typeface="HY울릉도M" pitchFamily="18" charset="-127"/>
                <a:ea typeface="HY울릉도M" pitchFamily="18" charset="-127"/>
              </a:rPr>
              <a:t>수평으로</a:t>
            </a:r>
            <a:r>
              <a:rPr lang="en-US" altLang="ko-KR" sz="5700" dirty="0" smtClean="0">
                <a:solidFill>
                  <a:srgbClr val="7030A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5700" dirty="0" smtClean="0">
                <a:solidFill>
                  <a:srgbClr val="7030A0"/>
                </a:solidFill>
                <a:latin typeface="HY울릉도M" pitchFamily="18" charset="-127"/>
                <a:ea typeface="HY울릉도M" pitchFamily="18" charset="-127"/>
              </a:rPr>
              <a:t>하하하</a:t>
            </a:r>
            <a:r>
              <a:rPr lang="en-US" altLang="ko-KR" sz="5700" dirty="0" smtClean="0">
                <a:solidFill>
                  <a:srgbClr val="7030A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45720" indent="0">
              <a:buNone/>
            </a:pPr>
            <a:r>
              <a:rPr lang="ko-KR" altLang="en-US" sz="5700" dirty="0" smtClean="0">
                <a:solidFill>
                  <a:srgbClr val="7030A0"/>
                </a:solidFill>
                <a:latin typeface="HY울릉도M" pitchFamily="18" charset="-127"/>
                <a:ea typeface="HY울릉도M" pitchFamily="18" charset="-127"/>
              </a:rPr>
              <a:t>수직으</a:t>
            </a:r>
            <a:r>
              <a:rPr lang="ko-KR" altLang="en-US" sz="5700" dirty="0">
                <a:solidFill>
                  <a:srgbClr val="7030A0"/>
                </a:solidFill>
                <a:latin typeface="HY울릉도M" pitchFamily="18" charset="-127"/>
                <a:ea typeface="HY울릉도M" pitchFamily="18" charset="-127"/>
              </a:rPr>
              <a:t>로</a:t>
            </a:r>
            <a:r>
              <a:rPr lang="ko-KR" altLang="en-US" sz="5700" dirty="0" smtClean="0">
                <a:solidFill>
                  <a:srgbClr val="7030A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5700" dirty="0" smtClean="0">
                <a:solidFill>
                  <a:srgbClr val="7030A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5700" dirty="0" smtClean="0">
                <a:solidFill>
                  <a:srgbClr val="7030A0"/>
                </a:solidFill>
                <a:latin typeface="HY울릉도M" pitchFamily="18" charset="-127"/>
                <a:ea typeface="HY울릉도M" pitchFamily="18" charset="-127"/>
              </a:rPr>
              <a:t>하하하</a:t>
            </a:r>
            <a:r>
              <a:rPr lang="en-US" altLang="ko-KR" sz="5700" dirty="0" smtClean="0">
                <a:solidFill>
                  <a:srgbClr val="7030A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45720" indent="0">
              <a:buNone/>
            </a:pPr>
            <a:r>
              <a:rPr lang="ko-KR" altLang="en-US" sz="5700" dirty="0" smtClean="0">
                <a:solidFill>
                  <a:srgbClr val="7030A0"/>
                </a:solidFill>
                <a:latin typeface="HY울릉도M" pitchFamily="18" charset="-127"/>
                <a:ea typeface="HY울릉도M" pitchFamily="18" charset="-127"/>
              </a:rPr>
              <a:t>상대편으로</a:t>
            </a:r>
            <a:r>
              <a:rPr lang="en-US" altLang="ko-KR" sz="5700" dirty="0" smtClean="0">
                <a:solidFill>
                  <a:srgbClr val="7030A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5700" dirty="0" smtClean="0">
                <a:solidFill>
                  <a:srgbClr val="7030A0"/>
                </a:solidFill>
                <a:latin typeface="HY울릉도M" pitchFamily="18" charset="-127"/>
                <a:ea typeface="HY울릉도M" pitchFamily="18" charset="-127"/>
              </a:rPr>
              <a:t>하하하</a:t>
            </a:r>
            <a:r>
              <a:rPr lang="en-US" altLang="ko-KR" sz="5700" dirty="0" smtClean="0">
                <a:solidFill>
                  <a:srgbClr val="7030A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45720" indent="0" algn="ctr">
              <a:buNone/>
            </a:pPr>
            <a:endParaRPr lang="en-US" altLang="ko-KR" sz="5700" dirty="0">
              <a:solidFill>
                <a:srgbClr val="7030A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" indent="0" algn="ctr">
              <a:buFont typeface="Georgia" pitchFamily="18" charset="0"/>
              <a:buNone/>
            </a:pPr>
            <a:endParaRPr lang="en-US" altLang="ko-KR" sz="5400" dirty="0" smtClean="0">
              <a:solidFill>
                <a:srgbClr val="7030A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" indent="0" algn="ctr">
              <a:buFont typeface="Georgia" pitchFamily="18" charset="0"/>
              <a:buNone/>
            </a:pPr>
            <a:endParaRPr lang="ko-KR" altLang="en-US" sz="54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3347864" y="116632"/>
            <a:ext cx="29523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5400" b="1" dirty="0" smtClean="0">
                <a:solidFill>
                  <a:srgbClr val="FF0000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치매예</a:t>
            </a:r>
            <a:r>
              <a:rPr lang="ko-KR" altLang="en-US" sz="5400" b="1" dirty="0">
                <a:solidFill>
                  <a:srgbClr val="FF0000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방</a:t>
            </a:r>
          </a:p>
        </p:txBody>
      </p:sp>
    </p:spTree>
    <p:extLst>
      <p:ext uri="{BB962C8B-B14F-4D97-AF65-F5344CB8AC3E}">
        <p14:creationId xmlns:p14="http://schemas.microsoft.com/office/powerpoint/2010/main" val="3796640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Picture 2" descr="C:\Users\user\Desktop\1408699129573.GIF">
            <a:extLst>
              <a:ext uri="{FF2B5EF4-FFF2-40B4-BE49-F238E27FC236}">
                <a16:creationId xmlns:a16="http://schemas.microsoft.com/office/drawing/2014/main" id="{A3E27C0E-AFE2-4AC0-96F5-DDD0340F55D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82" y="1928813"/>
            <a:ext cx="8686800" cy="3815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A37AF55-C039-43FB-B22D-C81569476395}"/>
              </a:ext>
            </a:extLst>
          </p:cNvPr>
          <p:cNvSpPr txBox="1"/>
          <p:nvPr/>
        </p:nvSpPr>
        <p:spPr>
          <a:xfrm>
            <a:off x="1494235" y="1052513"/>
            <a:ext cx="6263878" cy="7848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4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해</a:t>
            </a:r>
            <a:r>
              <a:rPr lang="ko-KR" altLang="en-US" sz="3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30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보자 </a:t>
            </a:r>
            <a:r>
              <a:rPr lang="en-US" altLang="ko-KR" sz="30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  </a:t>
            </a:r>
            <a:r>
              <a:rPr lang="ko-KR" altLang="en-US" sz="4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달</a:t>
            </a:r>
            <a:r>
              <a:rPr lang="ko-KR" altLang="en-US" sz="30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라지자 </a:t>
            </a:r>
            <a:r>
              <a:rPr lang="en-US" altLang="ko-KR" sz="30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4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별</a:t>
            </a:r>
            <a:r>
              <a:rPr lang="ko-KR" altLang="en-US" sz="3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3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거아니다</a:t>
            </a:r>
            <a:endParaRPr lang="ko-KR" altLang="en-US" sz="3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2" name="LPG-찔레꽃">
            <a:hlinkClick r:id="" action="ppaction://media"/>
            <a:extLst>
              <a:ext uri="{FF2B5EF4-FFF2-40B4-BE49-F238E27FC236}">
                <a16:creationId xmlns:a16="http://schemas.microsoft.com/office/drawing/2014/main" id="{E73F80E0-5434-455A-AB3E-F6F4176FAB6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927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159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280920" cy="1143000"/>
          </a:xfrm>
        </p:spPr>
        <p:txBody>
          <a:bodyPr>
            <a:normAutofit/>
          </a:bodyPr>
          <a:lstStyle/>
          <a:p>
            <a:pPr algn="ctr"/>
            <a:r>
              <a:rPr lang="ko-KR" altLang="en-US" sz="4800" b="1" u="sng" dirty="0"/>
              <a:t>상대방의 예측을 깨는 유머</a:t>
            </a:r>
            <a:endParaRPr lang="ko-KR" altLang="en-US" sz="4800" dirty="0">
              <a:solidFill>
                <a:srgbClr val="C0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4294967295"/>
          </p:nvPr>
        </p:nvSpPr>
        <p:spPr>
          <a:xfrm>
            <a:off x="457200" y="1600202"/>
            <a:ext cx="8003232" cy="4493093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ko-KR" altLang="en-US" sz="2000" b="1" dirty="0"/>
              <a:t>단어의 차이에서 느끼는 유머</a:t>
            </a:r>
            <a:endParaRPr lang="ko-KR" altLang="en-US" sz="2000" dirty="0"/>
          </a:p>
          <a:p>
            <a:r>
              <a:rPr lang="ko-KR" altLang="en-US" sz="2000" b="1" dirty="0"/>
              <a:t> </a:t>
            </a:r>
            <a:r>
              <a:rPr lang="ko-KR" altLang="en-US" sz="2000" b="1" dirty="0" smtClean="0"/>
              <a:t>옷깃이 스치는 </a:t>
            </a:r>
            <a:r>
              <a:rPr lang="ko-KR" altLang="en-US" sz="2000" b="1" dirty="0"/>
              <a:t>것 </a:t>
            </a:r>
            <a:r>
              <a:rPr lang="en-US" altLang="ko-KR" sz="2000" b="1" dirty="0"/>
              <a:t>: </a:t>
            </a:r>
            <a:endParaRPr lang="en-US" altLang="ko-KR" sz="2000" b="1" dirty="0" smtClean="0"/>
          </a:p>
          <a:p>
            <a:r>
              <a:rPr lang="ko-KR" altLang="en-US" sz="2000" b="1" dirty="0" smtClean="0"/>
              <a:t> 옷 속이 스치는 것 </a:t>
            </a:r>
            <a:r>
              <a:rPr lang="en-US" altLang="ko-KR" sz="2000" b="1" dirty="0" smtClean="0"/>
              <a:t>:</a:t>
            </a:r>
            <a:endParaRPr lang="ko-KR" altLang="en-US" sz="2000" dirty="0" smtClean="0"/>
          </a:p>
          <a:p>
            <a:pPr marL="0" indent="0">
              <a:buNone/>
            </a:pPr>
            <a:endParaRPr lang="ko-KR" altLang="en-US" sz="2000" dirty="0"/>
          </a:p>
          <a:p>
            <a:r>
              <a:rPr lang="ko-KR" altLang="en-US" sz="2000" b="1" dirty="0"/>
              <a:t> 아이를 낳았는데</a:t>
            </a:r>
            <a:r>
              <a:rPr lang="en-US" altLang="ko-KR" sz="2000" b="1" dirty="0" smtClean="0"/>
              <a:t>,</a:t>
            </a:r>
            <a:r>
              <a:rPr lang="ko-KR" altLang="en-US" sz="2000" b="1" dirty="0" smtClean="0"/>
              <a:t>아빠를 </a:t>
            </a:r>
            <a:r>
              <a:rPr lang="ko-KR" altLang="en-US" sz="2000" b="1" dirty="0"/>
              <a:t>닮았으면 </a:t>
            </a:r>
            <a:r>
              <a:rPr lang="en-US" altLang="ko-KR" sz="2000" b="1" dirty="0"/>
              <a:t>: </a:t>
            </a:r>
            <a:endParaRPr lang="ko-KR" altLang="en-US" sz="2000" dirty="0"/>
          </a:p>
          <a:p>
            <a:r>
              <a:rPr lang="ko-KR" altLang="en-US" sz="2000" b="1" dirty="0"/>
              <a:t> 뒷집 아저씨를 닮았으면 </a:t>
            </a:r>
            <a:r>
              <a:rPr lang="en-US" altLang="ko-KR" sz="2000" b="1" dirty="0" smtClean="0"/>
              <a:t>:</a:t>
            </a:r>
            <a:endParaRPr lang="ko-KR" altLang="en-US" sz="2000" dirty="0"/>
          </a:p>
        </p:txBody>
      </p:sp>
      <p:sp>
        <p:nvSpPr>
          <p:cNvPr id="4" name="내용 개체 틀 2"/>
          <p:cNvSpPr txBox="1">
            <a:spLocks/>
          </p:cNvSpPr>
          <p:nvPr/>
        </p:nvSpPr>
        <p:spPr>
          <a:xfrm>
            <a:off x="2915816" y="1988840"/>
            <a:ext cx="3024336" cy="4320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ko-KR" altLang="en-US" sz="2000" b="1" dirty="0" smtClean="0">
                <a:solidFill>
                  <a:srgbClr val="FF0000"/>
                </a:solidFill>
              </a:rPr>
              <a:t>인</a:t>
            </a:r>
            <a:r>
              <a:rPr lang="ko-KR" altLang="en-US" sz="2000" b="1" dirty="0">
                <a:solidFill>
                  <a:srgbClr val="FF0000"/>
                </a:solidFill>
              </a:rPr>
              <a:t>연</a:t>
            </a:r>
            <a:endParaRPr lang="ko-KR" altLang="en-US" sz="2000" b="1" dirty="0" smtClean="0">
              <a:solidFill>
                <a:srgbClr val="FF0000"/>
              </a:solidFill>
            </a:endParaRPr>
          </a:p>
          <a:p>
            <a:pPr lvl="8" algn="ctr"/>
            <a:endParaRPr lang="ko-KR" altLang="en-US" sz="300" dirty="0" smtClean="0"/>
          </a:p>
          <a:p>
            <a:endParaRPr lang="ko-KR" altLang="en-US" sz="1200" dirty="0"/>
          </a:p>
        </p:txBody>
      </p:sp>
      <p:sp>
        <p:nvSpPr>
          <p:cNvPr id="5" name="내용 개체 틀 2"/>
          <p:cNvSpPr txBox="1">
            <a:spLocks/>
          </p:cNvSpPr>
          <p:nvPr/>
        </p:nvSpPr>
        <p:spPr>
          <a:xfrm>
            <a:off x="3059832" y="2357264"/>
            <a:ext cx="3024336" cy="4320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ko-KR" altLang="en-US" sz="2000" b="1" dirty="0" smtClean="0">
                <a:solidFill>
                  <a:srgbClr val="FF0000"/>
                </a:solidFill>
              </a:rPr>
              <a:t>연</a:t>
            </a:r>
            <a:r>
              <a:rPr lang="ko-KR" altLang="en-US" sz="2000" b="1" dirty="0">
                <a:solidFill>
                  <a:srgbClr val="FF0000"/>
                </a:solidFill>
              </a:rPr>
              <a:t>인</a:t>
            </a:r>
            <a:endParaRPr lang="ko-KR" altLang="en-US" sz="2000" b="1" dirty="0" smtClean="0">
              <a:solidFill>
                <a:srgbClr val="FF0000"/>
              </a:solidFill>
            </a:endParaRPr>
          </a:p>
          <a:p>
            <a:pPr lvl="8" algn="ctr"/>
            <a:endParaRPr lang="ko-KR" altLang="en-US" sz="300" dirty="0" smtClean="0"/>
          </a:p>
          <a:p>
            <a:endParaRPr lang="ko-KR" altLang="en-US" sz="1200" dirty="0"/>
          </a:p>
        </p:txBody>
      </p:sp>
      <p:sp>
        <p:nvSpPr>
          <p:cNvPr id="9" name="내용 개체 틀 2"/>
          <p:cNvSpPr txBox="1">
            <a:spLocks/>
          </p:cNvSpPr>
          <p:nvPr/>
        </p:nvSpPr>
        <p:spPr>
          <a:xfrm>
            <a:off x="4723438" y="3214485"/>
            <a:ext cx="3024336" cy="4320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ko-KR" altLang="en-US" sz="2000" b="1" dirty="0" smtClean="0">
                <a:solidFill>
                  <a:srgbClr val="FF0000"/>
                </a:solidFill>
              </a:rPr>
              <a:t>유</a:t>
            </a:r>
            <a:r>
              <a:rPr lang="ko-KR" altLang="en-US" sz="2000" b="1" dirty="0">
                <a:solidFill>
                  <a:srgbClr val="FF0000"/>
                </a:solidFill>
              </a:rPr>
              <a:t>전</a:t>
            </a:r>
            <a:endParaRPr lang="ko-KR" altLang="en-US" sz="2000" b="1" dirty="0" smtClean="0">
              <a:solidFill>
                <a:srgbClr val="FF0000"/>
              </a:solidFill>
            </a:endParaRPr>
          </a:p>
          <a:p>
            <a:pPr lvl="8" algn="ctr"/>
            <a:endParaRPr lang="ko-KR" altLang="en-US" sz="300" dirty="0" smtClean="0"/>
          </a:p>
          <a:p>
            <a:endParaRPr lang="ko-KR" altLang="en-US" sz="1200" dirty="0"/>
          </a:p>
        </p:txBody>
      </p:sp>
      <p:sp>
        <p:nvSpPr>
          <p:cNvPr id="11" name="내용 개체 틀 2"/>
          <p:cNvSpPr txBox="1">
            <a:spLocks/>
          </p:cNvSpPr>
          <p:nvPr/>
        </p:nvSpPr>
        <p:spPr>
          <a:xfrm>
            <a:off x="3682764" y="3646533"/>
            <a:ext cx="3024336" cy="4320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ko-KR" altLang="en-US" sz="2000" b="1" dirty="0" smtClean="0">
                <a:solidFill>
                  <a:srgbClr val="FF0000"/>
                </a:solidFill>
              </a:rPr>
              <a:t>환</a:t>
            </a:r>
            <a:r>
              <a:rPr lang="ko-KR" altLang="en-US" sz="2000" b="1" dirty="0">
                <a:solidFill>
                  <a:srgbClr val="FF0000"/>
                </a:solidFill>
              </a:rPr>
              <a:t>경</a:t>
            </a:r>
            <a:endParaRPr lang="ko-KR" altLang="en-US" sz="2000" b="1" dirty="0" smtClean="0">
              <a:solidFill>
                <a:srgbClr val="FF0000"/>
              </a:solidFill>
            </a:endParaRPr>
          </a:p>
          <a:p>
            <a:pPr lvl="8" algn="ctr"/>
            <a:endParaRPr lang="ko-KR" altLang="en-US" sz="300" dirty="0" smtClean="0"/>
          </a:p>
          <a:p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496923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9" grpId="0"/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내용 개체 틀 2"/>
          <p:cNvSpPr txBox="1">
            <a:spLocks/>
          </p:cNvSpPr>
          <p:nvPr/>
        </p:nvSpPr>
        <p:spPr>
          <a:xfrm>
            <a:off x="152624" y="1358607"/>
            <a:ext cx="8811864" cy="540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marL="228600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endParaRPr lang="en-US" altLang="ko-KR" sz="5400" dirty="0">
              <a:solidFill>
                <a:srgbClr val="7030A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" indent="0">
              <a:buNone/>
            </a:pPr>
            <a:r>
              <a:rPr lang="ko-KR" altLang="en-US" sz="4800" dirty="0"/>
              <a:t/>
            </a:r>
            <a:br>
              <a:rPr lang="ko-KR" altLang="en-US" sz="4800" dirty="0"/>
            </a:br>
            <a:endParaRPr lang="en-US" altLang="ko-KR" sz="4800" dirty="0"/>
          </a:p>
          <a:p>
            <a:pPr marL="45720" indent="0">
              <a:buNone/>
            </a:pPr>
            <a:endParaRPr lang="en-US" altLang="ko-KR" sz="4800" dirty="0">
              <a:latin typeface="HY헤드라인M" pitchFamily="18" charset="-127"/>
              <a:ea typeface="HY헤드라인M" pitchFamily="18" charset="-127"/>
            </a:endParaRPr>
          </a:p>
          <a:p>
            <a:pPr marL="45720" indent="0">
              <a:buNone/>
            </a:pPr>
            <a:r>
              <a:rPr lang="en-US" altLang="ko-KR" sz="11100" dirty="0">
                <a:latin typeface="HY헤드라인M" pitchFamily="18" charset="-127"/>
                <a:ea typeface="HY헤드라인M" pitchFamily="18" charset="-127"/>
              </a:rPr>
              <a:t>1.</a:t>
            </a:r>
            <a:r>
              <a:rPr lang="ko-KR" altLang="en-US" sz="11100" b="1" dirty="0">
                <a:latin typeface="HY헤드라인M" pitchFamily="18" charset="-127"/>
                <a:ea typeface="HY헤드라인M" pitchFamily="18" charset="-127"/>
              </a:rPr>
              <a:t> 웃음은 식욕도 증가시킨다</a:t>
            </a:r>
            <a:r>
              <a:rPr lang="en-US" altLang="ko-KR" sz="11100" b="1" dirty="0">
                <a:latin typeface="HY헤드라인M" pitchFamily="18" charset="-127"/>
                <a:ea typeface="HY헤드라인M" pitchFamily="18" charset="-127"/>
              </a:rPr>
              <a:t>.</a:t>
            </a:r>
            <a:endParaRPr lang="en-US" altLang="ko-KR" sz="7200" b="1" dirty="0">
              <a:latin typeface="HY헤드라인M" pitchFamily="18" charset="-127"/>
              <a:ea typeface="HY헤드라인M" pitchFamily="18" charset="-127"/>
            </a:endParaRPr>
          </a:p>
          <a:p>
            <a:pPr marL="45720" indent="0">
              <a:buNone/>
            </a:pPr>
            <a:r>
              <a:rPr lang="en-US" altLang="ko-KR" sz="5100" b="1" dirty="0">
                <a:latin typeface="HY헤드라인M" pitchFamily="18" charset="-127"/>
                <a:ea typeface="HY헤드라인M" pitchFamily="18" charset="-127"/>
              </a:rPr>
              <a:t/>
            </a:r>
            <a:br>
              <a:rPr lang="en-US" altLang="ko-KR" sz="5100" b="1" dirty="0">
                <a:latin typeface="HY헤드라인M" pitchFamily="18" charset="-127"/>
                <a:ea typeface="HY헤드라인M" pitchFamily="18" charset="-127"/>
              </a:rPr>
            </a:br>
            <a:r>
              <a:rPr lang="en-US" altLang="ko-KR" sz="5100" b="1" dirty="0">
                <a:latin typeface="+mn-ea"/>
              </a:rPr>
              <a:t>       </a:t>
            </a:r>
            <a:r>
              <a:rPr lang="ko-KR" altLang="en-US" sz="7200" dirty="0">
                <a:solidFill>
                  <a:srgbClr val="FF0066"/>
                </a:solidFill>
                <a:latin typeface="+mn-ea"/>
              </a:rPr>
              <a:t>식욕을 자극하는 호르몬 수치가 증가</a:t>
            </a:r>
            <a:r>
              <a:rPr lang="ko-KR" altLang="en-US" sz="7200" dirty="0">
                <a:latin typeface="+mn-ea"/>
              </a:rPr>
              <a:t>하고</a:t>
            </a:r>
            <a:r>
              <a:rPr lang="en-US" altLang="ko-KR" sz="7200" dirty="0">
                <a:latin typeface="+mn-ea"/>
              </a:rPr>
              <a:t>, </a:t>
            </a:r>
            <a:r>
              <a:rPr lang="ko-KR" altLang="en-US" sz="7200" dirty="0">
                <a:latin typeface="+mn-ea"/>
              </a:rPr>
              <a:t>적당 히 운동을 하고 난 뒤의 호르몬</a:t>
            </a:r>
            <a:endParaRPr lang="en-US" altLang="ko-KR" sz="7200" dirty="0">
              <a:latin typeface="+mn-ea"/>
            </a:endParaRPr>
          </a:p>
          <a:p>
            <a:pPr marL="45720" indent="0">
              <a:buNone/>
            </a:pPr>
            <a:r>
              <a:rPr lang="en-US" altLang="ko-KR" sz="7200" dirty="0">
                <a:latin typeface="+mn-ea"/>
              </a:rPr>
              <a:t>    </a:t>
            </a:r>
            <a:r>
              <a:rPr lang="ko-KR" altLang="en-US" sz="7200" dirty="0">
                <a:latin typeface="+mn-ea"/>
              </a:rPr>
              <a:t> 변화와 비슷했다</a:t>
            </a:r>
            <a:r>
              <a:rPr lang="en-US" altLang="ko-KR" sz="7200" dirty="0">
                <a:latin typeface="+mn-ea"/>
              </a:rPr>
              <a:t>.</a:t>
            </a:r>
          </a:p>
          <a:p>
            <a:pPr marL="45720" indent="0">
              <a:buNone/>
            </a:pPr>
            <a:r>
              <a:rPr lang="en-US" altLang="ko-KR" sz="5100" dirty="0">
                <a:latin typeface="HY헤드라인M" pitchFamily="18" charset="-127"/>
                <a:ea typeface="HY헤드라인M" pitchFamily="18" charset="-127"/>
              </a:rPr>
              <a:t> </a:t>
            </a:r>
            <a:br>
              <a:rPr lang="en-US" altLang="ko-KR" sz="5100" dirty="0">
                <a:latin typeface="HY헤드라인M" pitchFamily="18" charset="-127"/>
                <a:ea typeface="HY헤드라인M" pitchFamily="18" charset="-127"/>
              </a:rPr>
            </a:br>
            <a:r>
              <a:rPr lang="en-US" altLang="ko-KR" sz="11100" dirty="0">
                <a:latin typeface="HY헤드라인M" pitchFamily="18" charset="-127"/>
                <a:ea typeface="HY헤드라인M" pitchFamily="18" charset="-127"/>
              </a:rPr>
              <a:t>2. </a:t>
            </a:r>
            <a:r>
              <a:rPr lang="ko-KR" altLang="en-US" sz="11100" b="1" dirty="0">
                <a:latin typeface="HY헤드라인M" pitchFamily="18" charset="-127"/>
                <a:ea typeface="HY헤드라인M" pitchFamily="18" charset="-127"/>
              </a:rPr>
              <a:t>웃음은 천연진통제다</a:t>
            </a:r>
            <a:r>
              <a:rPr lang="en-US" altLang="ko-KR" sz="11100" b="1" dirty="0">
                <a:latin typeface="HY헤드라인M" pitchFamily="18" charset="-127"/>
                <a:ea typeface="HY헤드라인M" pitchFamily="18" charset="-127"/>
              </a:rPr>
              <a:t>.</a:t>
            </a:r>
            <a:endParaRPr lang="en-US" altLang="ko-KR" sz="7200" b="1" dirty="0">
              <a:latin typeface="HY헤드라인M" pitchFamily="18" charset="-127"/>
              <a:ea typeface="HY헤드라인M" pitchFamily="18" charset="-127"/>
            </a:endParaRPr>
          </a:p>
          <a:p>
            <a:pPr marL="45720" indent="0">
              <a:buNone/>
            </a:pPr>
            <a:r>
              <a:rPr lang="en-US" altLang="ko-KR" sz="5100" b="1" dirty="0">
                <a:latin typeface="HY헤드라인M" pitchFamily="18" charset="-127"/>
                <a:ea typeface="HY헤드라인M" pitchFamily="18" charset="-127"/>
              </a:rPr>
              <a:t/>
            </a:r>
            <a:br>
              <a:rPr lang="en-US" altLang="ko-KR" sz="5100" b="1" dirty="0">
                <a:latin typeface="HY헤드라인M" pitchFamily="18" charset="-127"/>
                <a:ea typeface="HY헤드라인M" pitchFamily="18" charset="-127"/>
              </a:rPr>
            </a:br>
            <a:r>
              <a:rPr lang="en-US" altLang="ko-KR" sz="5100" b="1" dirty="0">
                <a:latin typeface="HY헤드라인M" pitchFamily="18" charset="-127"/>
                <a:ea typeface="HY헤드라인M" pitchFamily="18" charset="-127"/>
              </a:rPr>
              <a:t>       </a:t>
            </a:r>
            <a:r>
              <a:rPr lang="ko-KR" altLang="en-US" sz="7200" dirty="0">
                <a:solidFill>
                  <a:srgbClr val="3333FF"/>
                </a:solidFill>
                <a:latin typeface="+mn-ea"/>
              </a:rPr>
              <a:t>웃음이 </a:t>
            </a:r>
            <a:r>
              <a:rPr lang="ko-KR" altLang="en-US" sz="7200" dirty="0" err="1">
                <a:solidFill>
                  <a:srgbClr val="3333FF"/>
                </a:solidFill>
                <a:latin typeface="+mn-ea"/>
              </a:rPr>
              <a:t>혈류량의</a:t>
            </a:r>
            <a:r>
              <a:rPr lang="ko-KR" altLang="en-US" sz="7200" dirty="0">
                <a:solidFill>
                  <a:srgbClr val="3333FF"/>
                </a:solidFill>
                <a:latin typeface="+mn-ea"/>
              </a:rPr>
              <a:t> 증가와 산소 공급을 늘려주기 때문에</a:t>
            </a:r>
            <a:r>
              <a:rPr lang="en-US" altLang="ko-KR" sz="7200" dirty="0">
                <a:solidFill>
                  <a:srgbClr val="3333FF"/>
                </a:solidFill>
                <a:latin typeface="+mn-ea"/>
              </a:rPr>
              <a:t> </a:t>
            </a:r>
            <a:r>
              <a:rPr lang="ko-KR" altLang="en-US" sz="7200" dirty="0">
                <a:latin typeface="+mn-ea"/>
              </a:rPr>
              <a:t>웃을 땐 진통제 역할을</a:t>
            </a:r>
            <a:endParaRPr lang="en-US" altLang="ko-KR" sz="7200" dirty="0">
              <a:latin typeface="+mn-ea"/>
            </a:endParaRPr>
          </a:p>
          <a:p>
            <a:pPr marL="45720" indent="0">
              <a:buNone/>
            </a:pPr>
            <a:r>
              <a:rPr lang="en-US" altLang="ko-KR" sz="7200" dirty="0">
                <a:latin typeface="+mn-ea"/>
              </a:rPr>
              <a:t>   </a:t>
            </a:r>
            <a:r>
              <a:rPr lang="ko-KR" altLang="en-US" sz="7200" dirty="0">
                <a:latin typeface="+mn-ea"/>
              </a:rPr>
              <a:t> 하는 </a:t>
            </a:r>
            <a:r>
              <a:rPr lang="ko-KR" altLang="en-US" sz="9600" dirty="0">
                <a:solidFill>
                  <a:srgbClr val="FF0066"/>
                </a:solidFill>
                <a:latin typeface="+mn-ea"/>
              </a:rPr>
              <a:t>엔도르핀</a:t>
            </a:r>
            <a:r>
              <a:rPr lang="en-US" altLang="ko-KR" sz="9600" dirty="0">
                <a:solidFill>
                  <a:srgbClr val="FF0066"/>
                </a:solidFill>
                <a:latin typeface="+mn-ea"/>
              </a:rPr>
              <a:t>, </a:t>
            </a:r>
            <a:r>
              <a:rPr lang="ko-KR" altLang="en-US" sz="9600" dirty="0" err="1">
                <a:solidFill>
                  <a:srgbClr val="FF0066"/>
                </a:solidFill>
                <a:latin typeface="+mn-ea"/>
              </a:rPr>
              <a:t>엔케팔린</a:t>
            </a:r>
            <a:r>
              <a:rPr lang="en-US" altLang="ko-KR" sz="9600" dirty="0">
                <a:solidFill>
                  <a:srgbClr val="FF0066"/>
                </a:solidFill>
                <a:latin typeface="+mn-ea"/>
              </a:rPr>
              <a:t>, </a:t>
            </a:r>
            <a:r>
              <a:rPr lang="ko-KR" altLang="en-US" sz="9600" dirty="0">
                <a:solidFill>
                  <a:srgbClr val="FF0066"/>
                </a:solidFill>
                <a:latin typeface="+mn-ea"/>
              </a:rPr>
              <a:t>옥시토신 </a:t>
            </a:r>
            <a:r>
              <a:rPr lang="ko-KR" altLang="en-US" sz="7200" dirty="0">
                <a:latin typeface="+mn-ea"/>
              </a:rPr>
              <a:t>같은 </a:t>
            </a:r>
            <a:r>
              <a:rPr lang="ko-KR" altLang="en-US" sz="7200" dirty="0">
                <a:solidFill>
                  <a:srgbClr val="3333FF"/>
                </a:solidFill>
                <a:latin typeface="+mn-ea"/>
              </a:rPr>
              <a:t>신경전달물질</a:t>
            </a:r>
            <a:r>
              <a:rPr lang="ko-KR" altLang="en-US" sz="7200" dirty="0">
                <a:latin typeface="+mn-ea"/>
              </a:rPr>
              <a:t>이 분비된다</a:t>
            </a:r>
            <a:r>
              <a:rPr lang="en-US" altLang="ko-KR" sz="7200" dirty="0">
                <a:latin typeface="+mn-ea"/>
              </a:rPr>
              <a:t>.</a:t>
            </a:r>
          </a:p>
          <a:p>
            <a:pPr marL="45720" indent="0">
              <a:buNone/>
            </a:pPr>
            <a:r>
              <a:rPr lang="ko-KR" altLang="en-US" sz="7200" dirty="0">
                <a:latin typeface="+mn-ea"/>
              </a:rPr>
              <a:t>    한바탕 크게 웃고 나면 온 몸의 </a:t>
            </a:r>
            <a:r>
              <a:rPr lang="ko-KR" altLang="en-US" sz="8000" dirty="0">
                <a:solidFill>
                  <a:srgbClr val="3333FF"/>
                </a:solidFill>
                <a:latin typeface="+mn-ea"/>
              </a:rPr>
              <a:t>근육에서 수축과 이완</a:t>
            </a:r>
            <a:r>
              <a:rPr lang="ko-KR" altLang="en-US" sz="7200" dirty="0">
                <a:latin typeface="+mn-ea"/>
              </a:rPr>
              <a:t>이 자연스럽게 일어난다</a:t>
            </a:r>
            <a:r>
              <a:rPr lang="en-US" altLang="ko-KR" sz="7200" dirty="0">
                <a:latin typeface="+mn-ea"/>
              </a:rPr>
              <a:t>.</a:t>
            </a:r>
          </a:p>
          <a:p>
            <a:pPr marL="45720" indent="0">
              <a:buNone/>
            </a:pPr>
            <a:r>
              <a:rPr lang="en-US" altLang="ko-KR" sz="7200" dirty="0">
                <a:latin typeface="+mn-ea"/>
              </a:rPr>
              <a:t>    </a:t>
            </a:r>
            <a:r>
              <a:rPr lang="ko-KR" altLang="en-US" sz="7200" dirty="0">
                <a:latin typeface="+mn-ea"/>
              </a:rPr>
              <a:t>쾌활하게 웃고 나면 </a:t>
            </a:r>
            <a:r>
              <a:rPr lang="ko-KR" altLang="en-US" sz="9600" dirty="0" err="1">
                <a:solidFill>
                  <a:srgbClr val="FF0066"/>
                </a:solidFill>
                <a:latin typeface="+mn-ea"/>
              </a:rPr>
              <a:t>체내대사율도</a:t>
            </a:r>
            <a:r>
              <a:rPr lang="ko-KR" altLang="en-US" sz="9600" dirty="0">
                <a:solidFill>
                  <a:srgbClr val="FF0066"/>
                </a:solidFill>
                <a:latin typeface="+mn-ea"/>
              </a:rPr>
              <a:t> 증가</a:t>
            </a:r>
            <a:r>
              <a:rPr lang="ko-KR" altLang="en-US" sz="8000" dirty="0">
                <a:latin typeface="+mn-ea"/>
              </a:rPr>
              <a:t>하며 </a:t>
            </a:r>
            <a:r>
              <a:rPr lang="ko-KR" altLang="en-US" sz="9600" dirty="0">
                <a:solidFill>
                  <a:srgbClr val="FF0066"/>
                </a:solidFill>
                <a:latin typeface="+mn-ea"/>
              </a:rPr>
              <a:t>관절 범위의 유연도</a:t>
            </a:r>
            <a:endParaRPr lang="en-US" altLang="ko-KR" sz="9600" dirty="0">
              <a:solidFill>
                <a:srgbClr val="FF0066"/>
              </a:solidFill>
              <a:latin typeface="+mn-ea"/>
            </a:endParaRPr>
          </a:p>
          <a:p>
            <a:pPr marL="45720" indent="0">
              <a:buNone/>
            </a:pPr>
            <a:r>
              <a:rPr lang="en-US" altLang="ko-KR" sz="9600" dirty="0">
                <a:solidFill>
                  <a:srgbClr val="FF0066"/>
                </a:solidFill>
                <a:latin typeface="+mn-ea"/>
              </a:rPr>
              <a:t> </a:t>
            </a:r>
            <a:r>
              <a:rPr lang="ko-KR" altLang="en-US" sz="9600" dirty="0">
                <a:solidFill>
                  <a:srgbClr val="FF0066"/>
                </a:solidFill>
                <a:latin typeface="+mn-ea"/>
              </a:rPr>
              <a:t> </a:t>
            </a:r>
            <a:r>
              <a:rPr lang="en-US" altLang="ko-KR" sz="9600" dirty="0">
                <a:solidFill>
                  <a:srgbClr val="FF0066"/>
                </a:solidFill>
                <a:latin typeface="+mn-ea"/>
              </a:rPr>
              <a:t>10%</a:t>
            </a:r>
            <a:r>
              <a:rPr lang="ko-KR" altLang="en-US" sz="7200" dirty="0">
                <a:latin typeface="+mn-ea"/>
              </a:rPr>
              <a:t>나 증가한다</a:t>
            </a:r>
            <a:r>
              <a:rPr lang="en-US" altLang="ko-KR" sz="7200" dirty="0">
                <a:latin typeface="+mn-ea"/>
              </a:rPr>
              <a:t>. </a:t>
            </a:r>
          </a:p>
          <a:p>
            <a:pPr marL="45720" indent="0">
              <a:buNone/>
            </a:pPr>
            <a:r>
              <a:rPr lang="en-US" altLang="ko-KR" sz="5100" dirty="0">
                <a:latin typeface="+mn-ea"/>
              </a:rPr>
              <a:t/>
            </a:r>
            <a:br>
              <a:rPr lang="en-US" altLang="ko-KR" sz="5100" dirty="0">
                <a:latin typeface="+mn-ea"/>
              </a:rPr>
            </a:br>
            <a:r>
              <a:rPr lang="en-US" altLang="ko-KR" sz="11100" dirty="0"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sz="11100" b="1" dirty="0">
                <a:latin typeface="HY헤드라인M" pitchFamily="18" charset="-127"/>
                <a:ea typeface="HY헤드라인M" pitchFamily="18" charset="-127"/>
              </a:rPr>
              <a:t>억지 웃음이라도 안 웃는 것보다 낫다 </a:t>
            </a:r>
            <a:r>
              <a:rPr lang="en-US" altLang="ko-KR" sz="11100" b="1" dirty="0">
                <a:latin typeface="HY헤드라인M" pitchFamily="18" charset="-127"/>
                <a:ea typeface="HY헤드라인M" pitchFamily="18" charset="-127"/>
              </a:rPr>
              <a:t> </a:t>
            </a:r>
          </a:p>
          <a:p>
            <a:pPr marL="45720" indent="0">
              <a:buNone/>
            </a:pPr>
            <a:endParaRPr lang="en-US" altLang="ko-KR" sz="5200" b="1" dirty="0">
              <a:latin typeface="HY헤드라인M" pitchFamily="18" charset="-127"/>
              <a:ea typeface="HY헤드라인M" pitchFamily="18" charset="-127"/>
            </a:endParaRPr>
          </a:p>
          <a:p>
            <a:pPr marL="45720" indent="0">
              <a:buNone/>
            </a:pPr>
            <a:r>
              <a:rPr lang="ko-KR" altLang="en-US" sz="7200" dirty="0">
                <a:latin typeface="+mn-ea"/>
              </a:rPr>
              <a:t>   </a:t>
            </a:r>
            <a:r>
              <a:rPr lang="ko-KR" altLang="en-US" sz="8000" dirty="0" smtClean="0">
                <a:solidFill>
                  <a:srgbClr val="3333FF"/>
                </a:solidFill>
                <a:latin typeface="+mn-ea"/>
              </a:rPr>
              <a:t>안면 </a:t>
            </a:r>
            <a:r>
              <a:rPr lang="ko-KR" altLang="en-US" sz="8000" dirty="0">
                <a:solidFill>
                  <a:srgbClr val="3333FF"/>
                </a:solidFill>
                <a:latin typeface="+mn-ea"/>
              </a:rPr>
              <a:t>피드백 효과</a:t>
            </a:r>
            <a:r>
              <a:rPr lang="en-US" altLang="ko-KR" sz="7200" dirty="0">
                <a:latin typeface="+mn-ea"/>
              </a:rPr>
              <a:t>- </a:t>
            </a:r>
            <a:r>
              <a:rPr lang="ko-KR" altLang="en-US" sz="7200" dirty="0">
                <a:latin typeface="+mn-ea"/>
              </a:rPr>
              <a:t>웃는 표정을 연습</a:t>
            </a:r>
            <a:r>
              <a:rPr lang="en-US" altLang="ko-KR" sz="7200" dirty="0">
                <a:latin typeface="+mn-ea"/>
              </a:rPr>
              <a:t>, </a:t>
            </a:r>
            <a:r>
              <a:rPr lang="ko-KR" altLang="en-US" sz="7200" dirty="0">
                <a:latin typeface="+mn-ea"/>
              </a:rPr>
              <a:t>억지로 웃어도</a:t>
            </a:r>
            <a:r>
              <a:rPr lang="en-US" altLang="ko-KR" sz="7200" dirty="0">
                <a:latin typeface="+mn-ea"/>
              </a:rPr>
              <a:t> </a:t>
            </a:r>
            <a:r>
              <a:rPr lang="ko-KR" altLang="en-US" sz="8000" dirty="0">
                <a:solidFill>
                  <a:srgbClr val="FF0066"/>
                </a:solidFill>
                <a:latin typeface="+mn-ea"/>
              </a:rPr>
              <a:t>심장 박동수와 엔도르핀</a:t>
            </a:r>
            <a:endParaRPr lang="en-US" altLang="ko-KR" sz="8000" dirty="0">
              <a:solidFill>
                <a:srgbClr val="FF0066"/>
              </a:solidFill>
              <a:latin typeface="+mn-ea"/>
            </a:endParaRPr>
          </a:p>
          <a:p>
            <a:pPr fontAlgn="base"/>
            <a:r>
              <a:rPr lang="en-US" altLang="ko-KR" sz="8000" dirty="0">
                <a:solidFill>
                  <a:srgbClr val="FF0066"/>
                </a:solidFill>
                <a:latin typeface="+mn-ea"/>
              </a:rPr>
              <a:t>    </a:t>
            </a:r>
            <a:r>
              <a:rPr lang="ko-KR" altLang="en-US" sz="7200" dirty="0">
                <a:latin typeface="+mn-ea"/>
              </a:rPr>
              <a:t>이 증가돼 건강에 도움을 준다</a:t>
            </a:r>
            <a:r>
              <a:rPr lang="en-US" altLang="ko-KR" sz="7200" dirty="0">
                <a:latin typeface="+mn-ea"/>
              </a:rPr>
              <a:t>. </a:t>
            </a:r>
            <a:r>
              <a:rPr lang="en-US" altLang="ko-KR" sz="7200" u="sng" dirty="0" smtClean="0">
                <a:latin typeface="+mn-ea"/>
              </a:rPr>
              <a:t>(</a:t>
            </a:r>
            <a:r>
              <a:rPr lang="ko-KR" altLang="en-US" sz="7200" u="sng" dirty="0"/>
              <a:t>미국의 심리학자 </a:t>
            </a:r>
            <a:r>
              <a:rPr lang="ko-KR" altLang="en-US" sz="7200" u="sng" dirty="0" err="1"/>
              <a:t>실반</a:t>
            </a:r>
            <a:r>
              <a:rPr lang="ko-KR" altLang="en-US" sz="7200" u="sng" dirty="0"/>
              <a:t> </a:t>
            </a:r>
            <a:r>
              <a:rPr lang="ko-KR" altLang="en-US" sz="7200" u="sng" dirty="0" err="1" smtClean="0"/>
              <a:t>톰킨스</a:t>
            </a:r>
            <a:r>
              <a:rPr lang="ko-KR" altLang="en-US" sz="7200" u="sng" dirty="0" smtClean="0"/>
              <a:t> </a:t>
            </a:r>
            <a:r>
              <a:rPr lang="en-US" altLang="ko-KR" sz="7200" u="sng" dirty="0"/>
              <a:t>)</a:t>
            </a:r>
            <a:r>
              <a:rPr lang="ko-KR" altLang="en-US" sz="7200" u="sng" dirty="0"/>
              <a:t/>
            </a:r>
            <a:br>
              <a:rPr lang="ko-KR" altLang="en-US" sz="7200" u="sng" dirty="0"/>
            </a:br>
            <a:r>
              <a:rPr lang="en-US" altLang="ko-KR" sz="9600" dirty="0">
                <a:latin typeface="+mn-ea"/>
              </a:rPr>
              <a:t/>
            </a:r>
            <a:br>
              <a:rPr lang="en-US" altLang="ko-KR" sz="9600" dirty="0">
                <a:latin typeface="+mn-ea"/>
              </a:rPr>
            </a:br>
            <a:endParaRPr lang="en-US" altLang="ko-KR" sz="9600" dirty="0">
              <a:latin typeface="+mn-ea"/>
            </a:endParaRPr>
          </a:p>
          <a:p>
            <a:pPr marL="45720" indent="0">
              <a:buNone/>
            </a:pPr>
            <a:endParaRPr lang="en-US" altLang="ko-KR" sz="3200" b="1" dirty="0"/>
          </a:p>
          <a:p>
            <a:pPr marL="45720" indent="0" algn="ctr">
              <a:buNone/>
            </a:pPr>
            <a:endParaRPr lang="en-US" altLang="ko-KR" sz="5100" dirty="0">
              <a:solidFill>
                <a:srgbClr val="7030A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" indent="0" algn="ctr">
              <a:buNone/>
            </a:pPr>
            <a:endParaRPr lang="en-US" altLang="ko-KR" sz="5400" dirty="0">
              <a:solidFill>
                <a:srgbClr val="7030A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" indent="0" algn="ctr">
              <a:buFont typeface="Georgia" pitchFamily="18" charset="0"/>
              <a:buNone/>
            </a:pPr>
            <a:endParaRPr lang="en-US" altLang="ko-KR" sz="5400" dirty="0">
              <a:solidFill>
                <a:srgbClr val="7030A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" indent="0" algn="ctr">
              <a:buFont typeface="Georgia" pitchFamily="18" charset="0"/>
              <a:buNone/>
            </a:pPr>
            <a:endParaRPr lang="ko-KR" altLang="en-US" sz="54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683568" y="0"/>
            <a:ext cx="81369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5400" b="1" dirty="0">
                <a:solidFill>
                  <a:srgbClr val="FF0000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웃음의 놀라운 효과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5436096" y="6155872"/>
            <a:ext cx="3600400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50" dirty="0"/>
              <a:t>출처 </a:t>
            </a:r>
            <a:r>
              <a:rPr lang="en-US" altLang="ko-KR" sz="1050" dirty="0"/>
              <a:t>: </a:t>
            </a:r>
            <a:r>
              <a:rPr lang="ko-KR" altLang="en-US" sz="1050" dirty="0"/>
              <a:t>조선일보</a:t>
            </a:r>
            <a:r>
              <a:rPr lang="en-US" altLang="ko-KR" dirty="0"/>
              <a:t> </a:t>
            </a:r>
            <a:r>
              <a:rPr lang="en-US" altLang="ko-KR" sz="1050" dirty="0"/>
              <a:t>http://health.chosun.com/site/data/html_dir/2010/12/23/2010122301550.html </a:t>
            </a:r>
          </a:p>
        </p:txBody>
      </p:sp>
    </p:spTree>
    <p:extLst>
      <p:ext uri="{BB962C8B-B14F-4D97-AF65-F5344CB8AC3E}">
        <p14:creationId xmlns:p14="http://schemas.microsoft.com/office/powerpoint/2010/main" val="2594310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405823" y="295765"/>
            <a:ext cx="3528911" cy="520977"/>
          </a:xfrm>
          <a:prstGeom prst="rect">
            <a:avLst/>
          </a:prstGeom>
          <a:noFill/>
        </p:spPr>
        <p:txBody>
          <a:bodyPr wrap="none" lIns="90912" tIns="45480" rIns="90912" bIns="45480" numCol="1">
            <a:prstTxWarp prst="textPlain">
              <a:avLst/>
            </a:prstTxWarp>
            <a:spAutoFit/>
          </a:bodyPr>
          <a:lstStyle/>
          <a:p>
            <a:pPr algn="ctr" defTabSz="909257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lang="ko-KR" altLang="en-US" sz="5429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>
                  <a:glow rad="228600">
                    <a:srgbClr val="2D2DB9">
                      <a:satMod val="175000"/>
                      <a:alpha val="40000"/>
                    </a:srgbClr>
                  </a:glow>
                </a:effectLst>
                <a:latin typeface="HY크리스탈M"/>
                <a:ea typeface="HY크리스탈M"/>
              </a:rPr>
              <a:t>♬ </a:t>
            </a:r>
            <a:r>
              <a:rPr lang="ko-KR" altLang="en-US" sz="5429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>
                  <a:glow rad="228600">
                    <a:srgbClr val="2D2DB9">
                      <a:satMod val="175000"/>
                      <a:alpha val="40000"/>
                    </a:srgbClr>
                  </a:glow>
                </a:effectLst>
              </a:rPr>
              <a:t>웃는 </a:t>
            </a:r>
            <a:r>
              <a:rPr lang="en-US" altLang="ko-KR" sz="5429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>
                  <a:glow rad="228600">
                    <a:srgbClr val="2D2DB9">
                      <a:satMod val="175000"/>
                      <a:alpha val="40000"/>
                    </a:srgbClr>
                  </a:glow>
                </a:effectLst>
              </a:rPr>
              <a:t>Know-How</a:t>
            </a:r>
          </a:p>
        </p:txBody>
      </p:sp>
      <p:pic>
        <p:nvPicPr>
          <p:cNvPr id="7" name="Picture 11" descr="C:\Documents and Settings\Administrator\My Documents\My Pictures\Microsoft Clip Organizer\j0434383.wm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20966" y="188640"/>
            <a:ext cx="724215" cy="739071"/>
          </a:xfrm>
          <a:prstGeom prst="rect">
            <a:avLst/>
          </a:prstGeom>
          <a:noFill/>
        </p:spPr>
      </p:pic>
      <p:sp>
        <p:nvSpPr>
          <p:cNvPr id="5" name="Rectangle 22"/>
          <p:cNvSpPr>
            <a:spLocks noChangeArrowheads="1"/>
          </p:cNvSpPr>
          <p:nvPr/>
        </p:nvSpPr>
        <p:spPr bwMode="white">
          <a:xfrm>
            <a:off x="3234709" y="702983"/>
            <a:ext cx="7696200" cy="56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3600" b="1" i="1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>
              <a:defRPr sz="3600" b="1" i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>
              <a:defRPr sz="3600" b="1" i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>
              <a:defRPr sz="3600" b="1" i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>
              <a:defRPr sz="3600" b="1" i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defTabSz="914418" fontAlgn="base" latinLnBrk="0">
              <a:spcBef>
                <a:spcPct val="0"/>
              </a:spcBef>
              <a:spcAft>
                <a:spcPct val="0"/>
              </a:spcAft>
            </a:pPr>
            <a:endParaRPr lang="en-US" altLang="ko-KR" i="0" dirty="0">
              <a:solidFill>
                <a:srgbClr val="FFFF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6" name="AutoShape 3"/>
          <p:cNvSpPr>
            <a:spLocks noChangeArrowheads="1"/>
          </p:cNvSpPr>
          <p:nvPr/>
        </p:nvSpPr>
        <p:spPr bwMode="auto">
          <a:xfrm>
            <a:off x="342900" y="1455383"/>
            <a:ext cx="8458200" cy="5265411"/>
          </a:xfrm>
          <a:prstGeom prst="roundRect">
            <a:avLst>
              <a:gd name="adj" fmla="val 7315"/>
            </a:avLst>
          </a:prstGeom>
          <a:noFill/>
          <a:ln w="19050" cap="rnd">
            <a:solidFill>
              <a:srgbClr val="1C1C1C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18" fontAlgn="base" latinLnBrk="0">
              <a:spcBef>
                <a:spcPct val="0"/>
              </a:spcBef>
              <a:spcAft>
                <a:spcPct val="0"/>
              </a:spcAft>
            </a:pPr>
            <a:endParaRPr lang="ko-KR" altLang="en-US">
              <a:solidFill>
                <a:srgbClr val="4D4D4D"/>
              </a:solidFill>
              <a:latin typeface="Verdana" panose="020B0604030504040204" pitchFamily="34" charset="0"/>
            </a:endParaRPr>
          </a:p>
        </p:txBody>
      </p:sp>
      <p:sp>
        <p:nvSpPr>
          <p:cNvPr id="8" name="AutoShape 4"/>
          <p:cNvSpPr>
            <a:spLocks noChangeArrowheads="1"/>
          </p:cNvSpPr>
          <p:nvPr/>
        </p:nvSpPr>
        <p:spPr bwMode="auto">
          <a:xfrm>
            <a:off x="1295400" y="1226784"/>
            <a:ext cx="6553200" cy="568325"/>
          </a:xfrm>
          <a:prstGeom prst="roundRect">
            <a:avLst>
              <a:gd name="adj" fmla="val 42181"/>
            </a:avLst>
          </a:prstGeom>
          <a:solidFill>
            <a:srgbClr val="FFFFFF"/>
          </a:solidFill>
          <a:ln w="19050" cap="rnd">
            <a:solidFill>
              <a:srgbClr val="1C1C1C"/>
            </a:solidFill>
            <a:prstDash val="sysDot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18" fontAlgn="base" latinLnBrk="0">
              <a:spcBef>
                <a:spcPct val="0"/>
              </a:spcBef>
              <a:spcAft>
                <a:spcPct val="0"/>
              </a:spcAft>
            </a:pPr>
            <a:r>
              <a:rPr lang="ko-KR" altLang="en-US" sz="2400" dirty="0">
                <a:solidFill>
                  <a:srgbClr val="132891"/>
                </a:solidFill>
                <a:latin typeface="HY크리스탈M" panose="02030600000101010101" pitchFamily="18" charset="-127"/>
                <a:ea typeface="HY크리스탈M" panose="02030600000101010101" pitchFamily="18" charset="-127"/>
                <a:cs typeface="Arial" panose="020B0604020202020204" pitchFamily="34" charset="0"/>
              </a:rPr>
              <a:t>웃는 </a:t>
            </a:r>
            <a:r>
              <a:rPr lang="en-US" altLang="ko-KR" sz="2400" dirty="0">
                <a:solidFill>
                  <a:srgbClr val="132891"/>
                </a:solidFill>
                <a:latin typeface="HY크리스탈M" panose="02030600000101010101" pitchFamily="18" charset="-127"/>
                <a:ea typeface="HY크리스탈M" panose="02030600000101010101" pitchFamily="18" charset="-127"/>
                <a:cs typeface="Arial" panose="020B0604020202020204" pitchFamily="34" charset="0"/>
              </a:rPr>
              <a:t>Know - How</a:t>
            </a:r>
            <a:r>
              <a:rPr lang="en-US" altLang="ko-KR" sz="2400" dirty="0">
                <a:solidFill>
                  <a:srgbClr val="000000"/>
                </a:solidFill>
                <a:latin typeface="HY크리스탈M" panose="02030600000101010101" pitchFamily="18" charset="-127"/>
                <a:ea typeface="HY크리스탈M" panose="02030600000101010101" pitchFamily="18" charset="-127"/>
                <a:cs typeface="Arial" panose="020B0604020202020204" pitchFamily="34" charset="0"/>
              </a:rPr>
              <a:t> </a:t>
            </a:r>
            <a:endParaRPr lang="ko-KR" altLang="en-US" sz="2400" dirty="0">
              <a:solidFill>
                <a:srgbClr val="000000"/>
              </a:solidFill>
              <a:latin typeface="HY크리스탈M" panose="02030600000101010101" pitchFamily="18" charset="-127"/>
              <a:ea typeface="HY크리스탈M" panose="02030600000101010101" pitchFamily="18" charset="-127"/>
              <a:cs typeface="Arial" panose="020B0604020202020204" pitchFamily="34" charset="0"/>
            </a:endParaRPr>
          </a:p>
        </p:txBody>
      </p:sp>
      <p:grpSp>
        <p:nvGrpSpPr>
          <p:cNvPr id="9" name="Group 6"/>
          <p:cNvGrpSpPr>
            <a:grpSpLocks/>
          </p:cNvGrpSpPr>
          <p:nvPr/>
        </p:nvGrpSpPr>
        <p:grpSpPr bwMode="auto">
          <a:xfrm>
            <a:off x="1000285" y="2002625"/>
            <a:ext cx="7453149" cy="2019443"/>
            <a:chOff x="534" y="1752"/>
            <a:chExt cx="4681" cy="1258"/>
          </a:xfrm>
        </p:grpSpPr>
        <p:sp>
          <p:nvSpPr>
            <p:cNvPr id="11" name="Line 7"/>
            <p:cNvSpPr>
              <a:spLocks noChangeShapeType="1"/>
            </p:cNvSpPr>
            <p:nvPr/>
          </p:nvSpPr>
          <p:spPr bwMode="auto">
            <a:xfrm>
              <a:off x="612" y="2137"/>
              <a:ext cx="4082" cy="0"/>
            </a:xfrm>
            <a:prstGeom prst="line">
              <a:avLst/>
            </a:prstGeom>
            <a:noFill/>
            <a:ln w="57150">
              <a:solidFill>
                <a:srgbClr val="00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18" fontAlgn="base" latinLnBrk="0">
                <a:spcBef>
                  <a:spcPct val="0"/>
                </a:spcBef>
                <a:spcAft>
                  <a:spcPct val="0"/>
                </a:spcAft>
              </a:pPr>
              <a:endParaRPr lang="ko-KR" altLang="en-US">
                <a:solidFill>
                  <a:srgbClr val="4D4D4D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12" name="Line 8"/>
            <p:cNvSpPr>
              <a:spLocks noChangeShapeType="1"/>
            </p:cNvSpPr>
            <p:nvPr/>
          </p:nvSpPr>
          <p:spPr bwMode="auto">
            <a:xfrm flipV="1">
              <a:off x="1043" y="2069"/>
              <a:ext cx="23" cy="23"/>
            </a:xfrm>
            <a:prstGeom prst="lin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18" fontAlgn="base" latinLnBrk="0">
                <a:spcBef>
                  <a:spcPct val="0"/>
                </a:spcBef>
                <a:spcAft>
                  <a:spcPct val="0"/>
                </a:spcAft>
              </a:pPr>
              <a:endParaRPr lang="ko-KR" altLang="en-US">
                <a:solidFill>
                  <a:srgbClr val="4D4D4D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13" name="Line 9"/>
            <p:cNvSpPr>
              <a:spLocks noChangeShapeType="1"/>
            </p:cNvSpPr>
            <p:nvPr/>
          </p:nvSpPr>
          <p:spPr bwMode="auto">
            <a:xfrm>
              <a:off x="4694" y="2047"/>
              <a:ext cx="0" cy="204"/>
            </a:xfrm>
            <a:prstGeom prst="line">
              <a:avLst/>
            </a:prstGeom>
            <a:noFill/>
            <a:ln w="38100">
              <a:solidFill>
                <a:srgbClr val="00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18" fontAlgn="base" latinLnBrk="0">
                <a:spcBef>
                  <a:spcPct val="0"/>
                </a:spcBef>
                <a:spcAft>
                  <a:spcPct val="0"/>
                </a:spcAft>
              </a:pPr>
              <a:endParaRPr lang="ko-KR" altLang="en-US">
                <a:solidFill>
                  <a:srgbClr val="4D4D4D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14" name="Line 10"/>
            <p:cNvSpPr>
              <a:spLocks noChangeShapeType="1"/>
            </p:cNvSpPr>
            <p:nvPr/>
          </p:nvSpPr>
          <p:spPr bwMode="auto">
            <a:xfrm>
              <a:off x="2653" y="2047"/>
              <a:ext cx="0" cy="204"/>
            </a:xfrm>
            <a:prstGeom prst="line">
              <a:avLst/>
            </a:prstGeom>
            <a:noFill/>
            <a:ln w="38100">
              <a:solidFill>
                <a:srgbClr val="00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18" fontAlgn="base" latinLnBrk="0">
                <a:spcBef>
                  <a:spcPct val="0"/>
                </a:spcBef>
                <a:spcAft>
                  <a:spcPct val="0"/>
                </a:spcAft>
              </a:pPr>
              <a:endParaRPr lang="ko-KR" altLang="en-US">
                <a:solidFill>
                  <a:srgbClr val="4D4D4D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15" name="Line 11"/>
            <p:cNvSpPr>
              <a:spLocks noChangeShapeType="1"/>
            </p:cNvSpPr>
            <p:nvPr/>
          </p:nvSpPr>
          <p:spPr bwMode="auto">
            <a:xfrm>
              <a:off x="1927" y="2047"/>
              <a:ext cx="0" cy="204"/>
            </a:xfrm>
            <a:prstGeom prst="line">
              <a:avLst/>
            </a:prstGeom>
            <a:noFill/>
            <a:ln w="38100">
              <a:solidFill>
                <a:srgbClr val="00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18" fontAlgn="base" latinLnBrk="0">
                <a:spcBef>
                  <a:spcPct val="0"/>
                </a:spcBef>
                <a:spcAft>
                  <a:spcPct val="0"/>
                </a:spcAft>
              </a:pPr>
              <a:endParaRPr lang="ko-KR" altLang="en-US">
                <a:solidFill>
                  <a:srgbClr val="4D4D4D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16" name="Line 12"/>
            <p:cNvSpPr>
              <a:spLocks noChangeShapeType="1"/>
            </p:cNvSpPr>
            <p:nvPr/>
          </p:nvSpPr>
          <p:spPr bwMode="auto">
            <a:xfrm>
              <a:off x="1174" y="2024"/>
              <a:ext cx="0" cy="204"/>
            </a:xfrm>
            <a:prstGeom prst="line">
              <a:avLst/>
            </a:prstGeom>
            <a:noFill/>
            <a:ln w="38100">
              <a:solidFill>
                <a:srgbClr val="00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18" fontAlgn="base" latinLnBrk="0">
                <a:spcBef>
                  <a:spcPct val="0"/>
                </a:spcBef>
                <a:spcAft>
                  <a:spcPct val="0"/>
                </a:spcAft>
              </a:pPr>
              <a:endParaRPr lang="ko-KR" altLang="en-US">
                <a:solidFill>
                  <a:srgbClr val="4D4D4D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17" name="Line 13"/>
            <p:cNvSpPr>
              <a:spLocks noChangeShapeType="1"/>
            </p:cNvSpPr>
            <p:nvPr/>
          </p:nvSpPr>
          <p:spPr bwMode="auto">
            <a:xfrm>
              <a:off x="612" y="2024"/>
              <a:ext cx="0" cy="204"/>
            </a:xfrm>
            <a:prstGeom prst="line">
              <a:avLst/>
            </a:prstGeom>
            <a:noFill/>
            <a:ln w="38100">
              <a:solidFill>
                <a:srgbClr val="00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18" fontAlgn="base" latinLnBrk="0">
                <a:spcBef>
                  <a:spcPct val="0"/>
                </a:spcBef>
                <a:spcAft>
                  <a:spcPct val="0"/>
                </a:spcAft>
              </a:pPr>
              <a:endParaRPr lang="ko-KR" altLang="en-US">
                <a:solidFill>
                  <a:srgbClr val="4D4D4D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18" name="Text Box 14"/>
            <p:cNvSpPr txBox="1">
              <a:spLocks noChangeArrowheads="1"/>
            </p:cNvSpPr>
            <p:nvPr/>
          </p:nvSpPr>
          <p:spPr bwMode="auto">
            <a:xfrm>
              <a:off x="4169" y="2273"/>
              <a:ext cx="1046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0099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0099">
                          <a:alpha val="42999"/>
                        </a:srgbClr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66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defTabSz="914418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2400" b="1">
                  <a:solidFill>
                    <a:srgbClr val="000066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박장대소</a:t>
              </a:r>
            </a:p>
            <a:p>
              <a:pPr algn="ctr" defTabSz="914418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2400" b="1">
                  <a:solidFill>
                    <a:srgbClr val="000066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(拍掌大笑)</a:t>
              </a:r>
            </a:p>
          </p:txBody>
        </p:sp>
        <p:sp>
          <p:nvSpPr>
            <p:cNvPr id="19" name="Text Box 15"/>
            <p:cNvSpPr txBox="1">
              <a:spLocks noChangeArrowheads="1"/>
            </p:cNvSpPr>
            <p:nvPr/>
          </p:nvSpPr>
          <p:spPr bwMode="auto">
            <a:xfrm>
              <a:off x="2365" y="2273"/>
              <a:ext cx="668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0099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0099">
                          <a:alpha val="42999"/>
                        </a:srgbClr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defTabSz="914418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2400" b="1">
                  <a:solidFill>
                    <a:srgbClr val="000066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대소</a:t>
              </a:r>
            </a:p>
            <a:p>
              <a:pPr algn="ctr" defTabSz="914418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2400" b="1">
                  <a:solidFill>
                    <a:srgbClr val="000066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(大笑)</a:t>
              </a:r>
            </a:p>
          </p:txBody>
        </p:sp>
        <p:sp>
          <p:nvSpPr>
            <p:cNvPr id="20" name="Text Box 16"/>
            <p:cNvSpPr txBox="1">
              <a:spLocks noChangeArrowheads="1"/>
            </p:cNvSpPr>
            <p:nvPr/>
          </p:nvSpPr>
          <p:spPr bwMode="auto">
            <a:xfrm>
              <a:off x="1640" y="2273"/>
              <a:ext cx="668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0099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0099">
                          <a:alpha val="42999"/>
                        </a:srgbClr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defTabSz="914418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2400" b="1" dirty="0">
                  <a:solidFill>
                    <a:srgbClr val="000066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홍소 </a:t>
              </a:r>
            </a:p>
            <a:p>
              <a:pPr algn="ctr" defTabSz="914418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2400" b="1" dirty="0">
                  <a:solidFill>
                    <a:srgbClr val="000066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(</a:t>
              </a:r>
              <a:r>
                <a:rPr kumimoji="1" lang="ko-KR" altLang="en-US" sz="2400" b="1" dirty="0" err="1">
                  <a:solidFill>
                    <a:srgbClr val="000066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哄笑</a:t>
              </a:r>
              <a:r>
                <a:rPr kumimoji="1" lang="ko-KR" altLang="en-US" sz="2400" b="1" dirty="0">
                  <a:solidFill>
                    <a:srgbClr val="000066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)</a:t>
              </a:r>
            </a:p>
          </p:txBody>
        </p:sp>
        <p:sp>
          <p:nvSpPr>
            <p:cNvPr id="21" name="Text Box 17"/>
            <p:cNvSpPr txBox="1">
              <a:spLocks noChangeArrowheads="1"/>
            </p:cNvSpPr>
            <p:nvPr/>
          </p:nvSpPr>
          <p:spPr bwMode="auto">
            <a:xfrm>
              <a:off x="845" y="2262"/>
              <a:ext cx="668" cy="7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0099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0099">
                          <a:alpha val="42999"/>
                        </a:srgbClr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defTabSz="914418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2400" b="1">
                  <a:solidFill>
                    <a:srgbClr val="000066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미소</a:t>
              </a:r>
            </a:p>
            <a:p>
              <a:pPr algn="ctr" defTabSz="914418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2400" b="1">
                  <a:solidFill>
                    <a:srgbClr val="000066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(微笑)</a:t>
              </a:r>
            </a:p>
            <a:p>
              <a:pPr algn="ctr" defTabSz="914418"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2400">
                <a:solidFill>
                  <a:srgbClr val="000066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22" name="Text Box 18"/>
            <p:cNvSpPr txBox="1">
              <a:spLocks noChangeArrowheads="1"/>
            </p:cNvSpPr>
            <p:nvPr/>
          </p:nvSpPr>
          <p:spPr bwMode="auto">
            <a:xfrm>
              <a:off x="534" y="1752"/>
              <a:ext cx="80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0099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0099">
                          <a:alpha val="42999"/>
                        </a:srgbClr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defTabSz="914418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2400">
                  <a:solidFill>
                    <a:srgbClr val="000066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0    5초</a:t>
              </a:r>
            </a:p>
          </p:txBody>
        </p:sp>
        <p:sp>
          <p:nvSpPr>
            <p:cNvPr id="23" name="Text Box 19"/>
            <p:cNvSpPr txBox="1">
              <a:spLocks noChangeArrowheads="1"/>
            </p:cNvSpPr>
            <p:nvPr/>
          </p:nvSpPr>
          <p:spPr bwMode="auto">
            <a:xfrm>
              <a:off x="1716" y="1797"/>
              <a:ext cx="124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0099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0099">
                          <a:alpha val="42999"/>
                        </a:srgbClr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defTabSz="914418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2400" dirty="0">
                  <a:solidFill>
                    <a:srgbClr val="000066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10초    15초</a:t>
              </a:r>
            </a:p>
          </p:txBody>
        </p:sp>
        <p:sp>
          <p:nvSpPr>
            <p:cNvPr id="24" name="Text Box 20"/>
            <p:cNvSpPr txBox="1">
              <a:spLocks noChangeArrowheads="1"/>
            </p:cNvSpPr>
            <p:nvPr/>
          </p:nvSpPr>
          <p:spPr bwMode="auto">
            <a:xfrm>
              <a:off x="4188" y="1797"/>
              <a:ext cx="744" cy="4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0099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0099">
                          <a:alpha val="42999"/>
                        </a:srgbClr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defTabSz="914418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2400" dirty="0">
                  <a:solidFill>
                    <a:srgbClr val="000066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   30초</a:t>
              </a:r>
            </a:p>
            <a:p>
              <a:pPr algn="ctr" defTabSz="914418"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600" dirty="0">
                <a:solidFill>
                  <a:srgbClr val="4D4D4D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sp>
        <p:nvSpPr>
          <p:cNvPr id="4" name="직사각형 3"/>
          <p:cNvSpPr/>
          <p:nvPr/>
        </p:nvSpPr>
        <p:spPr>
          <a:xfrm>
            <a:off x="746093" y="3943916"/>
            <a:ext cx="5211683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defTabSz="914418" fontAlgn="base">
              <a:spcBef>
                <a:spcPct val="0"/>
              </a:spcBef>
              <a:spcAft>
                <a:spcPct val="0"/>
              </a:spcAft>
            </a:pPr>
            <a:r>
              <a:rPr lang="ko-KR" altLang="en-US" sz="2400" dirty="0">
                <a:solidFill>
                  <a:srgbClr val="132891"/>
                </a:solidFill>
                <a:latin typeface="HY크리스탈M" panose="02030600000101010101" pitchFamily="18" charset="-127"/>
                <a:ea typeface="HY크리스탈M" panose="02030600000101010101" pitchFamily="18" charset="-127"/>
                <a:cs typeface="Arial" panose="020B0604020202020204" pitchFamily="34" charset="0"/>
              </a:rPr>
              <a:t>미소</a:t>
            </a:r>
            <a:r>
              <a:rPr lang="en-US" altLang="ko-KR" sz="2400" dirty="0">
                <a:solidFill>
                  <a:srgbClr val="132891"/>
                </a:solidFill>
                <a:latin typeface="HY크리스탈M" panose="02030600000101010101" pitchFamily="18" charset="-127"/>
                <a:ea typeface="HY크리스탈M" panose="02030600000101010101" pitchFamily="18" charset="-127"/>
                <a:cs typeface="Arial" panose="020B0604020202020204" pitchFamily="34" charset="0"/>
              </a:rPr>
              <a:t>: </a:t>
            </a:r>
            <a:r>
              <a:rPr lang="ko-KR" altLang="en-US" sz="2400" dirty="0">
                <a:solidFill>
                  <a:srgbClr val="132891"/>
                </a:solidFill>
                <a:latin typeface="HY크리스탈M" panose="02030600000101010101" pitchFamily="18" charset="-127"/>
                <a:ea typeface="HY크리스탈M" panose="02030600000101010101" pitchFamily="18" charset="-127"/>
                <a:cs typeface="Arial" panose="020B0604020202020204" pitchFamily="34" charset="0"/>
              </a:rPr>
              <a:t>소리를 내지 않고 빙긋이 웃음 </a:t>
            </a:r>
          </a:p>
        </p:txBody>
      </p:sp>
      <p:pic>
        <p:nvPicPr>
          <p:cNvPr id="26" name="그림 2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751" t="39000" r="51125" b="23000"/>
          <a:stretch/>
        </p:blipFill>
        <p:spPr>
          <a:xfrm>
            <a:off x="6023352" y="3586821"/>
            <a:ext cx="821488" cy="898264"/>
          </a:xfrm>
          <a:prstGeom prst="rect">
            <a:avLst/>
          </a:prstGeom>
        </p:spPr>
      </p:pic>
      <p:sp>
        <p:nvSpPr>
          <p:cNvPr id="27" name="직사각형 26"/>
          <p:cNvSpPr/>
          <p:nvPr/>
        </p:nvSpPr>
        <p:spPr>
          <a:xfrm>
            <a:off x="746093" y="4527796"/>
            <a:ext cx="6545382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defTabSz="914418" fontAlgn="base">
              <a:spcBef>
                <a:spcPct val="0"/>
              </a:spcBef>
              <a:spcAft>
                <a:spcPct val="0"/>
              </a:spcAft>
            </a:pPr>
            <a:r>
              <a:rPr lang="ko-KR" altLang="en-US" sz="2400" dirty="0">
                <a:solidFill>
                  <a:srgbClr val="132891"/>
                </a:solidFill>
                <a:latin typeface="HY크리스탈M" panose="02030600000101010101" pitchFamily="18" charset="-127"/>
                <a:ea typeface="HY크리스탈M" panose="02030600000101010101" pitchFamily="18" charset="-127"/>
                <a:cs typeface="Arial" panose="020B0604020202020204" pitchFamily="34" charset="0"/>
              </a:rPr>
              <a:t>홍소</a:t>
            </a:r>
            <a:r>
              <a:rPr lang="en-US" altLang="ko-KR" sz="2400" dirty="0">
                <a:solidFill>
                  <a:srgbClr val="132891"/>
                </a:solidFill>
                <a:latin typeface="HY크리스탈M" panose="02030600000101010101" pitchFamily="18" charset="-127"/>
                <a:ea typeface="HY크리스탈M" panose="02030600000101010101" pitchFamily="18" charset="-127"/>
                <a:cs typeface="Arial" panose="020B0604020202020204" pitchFamily="34" charset="0"/>
              </a:rPr>
              <a:t>: </a:t>
            </a:r>
            <a:r>
              <a:rPr lang="ko-KR" altLang="en-US" sz="2400" dirty="0">
                <a:solidFill>
                  <a:srgbClr val="132891"/>
                </a:solidFill>
                <a:latin typeface="HY크리스탈M" panose="02030600000101010101" pitchFamily="18" charset="-127"/>
                <a:ea typeface="HY크리스탈M" panose="02030600000101010101" pitchFamily="18" charset="-127"/>
                <a:cs typeface="Arial" panose="020B0604020202020204" pitchFamily="34" charset="0"/>
              </a:rPr>
              <a:t>입을 크게 벌리고 떠들썩하게 크게 웃음 </a:t>
            </a:r>
          </a:p>
        </p:txBody>
      </p:sp>
      <p:sp>
        <p:nvSpPr>
          <p:cNvPr id="29" name="직사각형 28"/>
          <p:cNvSpPr/>
          <p:nvPr/>
        </p:nvSpPr>
        <p:spPr>
          <a:xfrm>
            <a:off x="746093" y="5149482"/>
            <a:ext cx="3775393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defTabSz="914418" fontAlgn="base">
              <a:spcBef>
                <a:spcPct val="0"/>
              </a:spcBef>
              <a:spcAft>
                <a:spcPct val="0"/>
              </a:spcAft>
            </a:pPr>
            <a:r>
              <a:rPr lang="ko-KR" altLang="en-US" sz="2400" dirty="0">
                <a:solidFill>
                  <a:srgbClr val="132891"/>
                </a:solidFill>
                <a:latin typeface="HY크리스탈M" panose="02030600000101010101" pitchFamily="18" charset="-127"/>
                <a:ea typeface="HY크리스탈M" panose="02030600000101010101" pitchFamily="18" charset="-127"/>
                <a:cs typeface="Arial" panose="020B0604020202020204" pitchFamily="34" charset="0"/>
              </a:rPr>
              <a:t>대소</a:t>
            </a:r>
            <a:r>
              <a:rPr lang="en-US" altLang="ko-KR" sz="2400" dirty="0">
                <a:solidFill>
                  <a:srgbClr val="132891"/>
                </a:solidFill>
                <a:latin typeface="HY크리스탈M" panose="02030600000101010101" pitchFamily="18" charset="-127"/>
                <a:ea typeface="HY크리스탈M" panose="02030600000101010101" pitchFamily="18" charset="-127"/>
                <a:cs typeface="Arial" panose="020B0604020202020204" pitchFamily="34" charset="0"/>
              </a:rPr>
              <a:t>: </a:t>
            </a:r>
            <a:r>
              <a:rPr lang="ko-KR" altLang="en-US" sz="2400" dirty="0">
                <a:solidFill>
                  <a:srgbClr val="132891"/>
                </a:solidFill>
                <a:latin typeface="HY크리스탈M" panose="02030600000101010101" pitchFamily="18" charset="-127"/>
                <a:ea typeface="HY크리스탈M" panose="02030600000101010101" pitchFamily="18" charset="-127"/>
                <a:cs typeface="Arial" panose="020B0604020202020204" pitchFamily="34" charset="0"/>
              </a:rPr>
              <a:t>큰 소리를 내어 웃음</a:t>
            </a:r>
          </a:p>
        </p:txBody>
      </p:sp>
      <p:sp>
        <p:nvSpPr>
          <p:cNvPr id="34" name="직사각형 33"/>
          <p:cNvSpPr/>
          <p:nvPr/>
        </p:nvSpPr>
        <p:spPr>
          <a:xfrm>
            <a:off x="746093" y="5771167"/>
            <a:ext cx="4698722" cy="46166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defTabSz="914418" fontAlgn="base">
              <a:spcBef>
                <a:spcPct val="0"/>
              </a:spcBef>
              <a:spcAft>
                <a:spcPct val="0"/>
              </a:spcAft>
            </a:pPr>
            <a:r>
              <a:rPr lang="ko-KR" altLang="en-US" sz="2400" dirty="0">
                <a:solidFill>
                  <a:srgbClr val="132891"/>
                </a:solidFill>
                <a:latin typeface="HY크리스탈M" panose="02030600000101010101" pitchFamily="18" charset="-127"/>
                <a:ea typeface="HY크리스탈M" panose="02030600000101010101" pitchFamily="18" charset="-127"/>
                <a:cs typeface="Arial" panose="020B0604020202020204" pitchFamily="34" charset="0"/>
              </a:rPr>
              <a:t>박장대소</a:t>
            </a:r>
            <a:r>
              <a:rPr lang="en-US" altLang="ko-KR" sz="2400" dirty="0">
                <a:solidFill>
                  <a:srgbClr val="132891"/>
                </a:solidFill>
                <a:latin typeface="HY크리스탈M" panose="02030600000101010101" pitchFamily="18" charset="-127"/>
                <a:ea typeface="HY크리스탈M" panose="02030600000101010101" pitchFamily="18" charset="-127"/>
                <a:cs typeface="Arial" panose="020B0604020202020204" pitchFamily="34" charset="0"/>
              </a:rPr>
              <a:t>: </a:t>
            </a:r>
            <a:r>
              <a:rPr lang="ko-KR" altLang="en-US" sz="2400" dirty="0">
                <a:solidFill>
                  <a:srgbClr val="132891"/>
                </a:solidFill>
                <a:latin typeface="HY크리스탈M" panose="02030600000101010101" pitchFamily="18" charset="-127"/>
                <a:ea typeface="HY크리스탈M" panose="02030600000101010101" pitchFamily="18" charset="-127"/>
                <a:cs typeface="Arial" panose="020B0604020202020204" pitchFamily="34" charset="0"/>
              </a:rPr>
              <a:t>손뼉을 치며 크게 웃음</a:t>
            </a:r>
          </a:p>
        </p:txBody>
      </p:sp>
      <p:sp>
        <p:nvSpPr>
          <p:cNvPr id="35" name="직사각형 34"/>
          <p:cNvSpPr/>
          <p:nvPr/>
        </p:nvSpPr>
        <p:spPr>
          <a:xfrm>
            <a:off x="7278559" y="6360330"/>
            <a:ext cx="1372492" cy="3122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429" dirty="0">
                <a:latin typeface="HY크리스탈M" panose="02030600000101010101" pitchFamily="18" charset="-127"/>
                <a:ea typeface="HY크리스탈M" panose="02030600000101010101" pitchFamily="18" charset="-127"/>
              </a:rPr>
              <a:t>* </a:t>
            </a:r>
            <a:r>
              <a:rPr lang="ko-KR" altLang="en-US" sz="1429" dirty="0">
                <a:latin typeface="HY크리스탈M" panose="02030600000101010101" pitchFamily="18" charset="-127"/>
                <a:ea typeface="HY크리스탈M" panose="02030600000101010101" pitchFamily="18" charset="-127"/>
              </a:rPr>
              <a:t>떠들썩할 홍 </a:t>
            </a:r>
          </a:p>
        </p:txBody>
      </p:sp>
    </p:spTree>
    <p:extLst>
      <p:ext uri="{BB962C8B-B14F-4D97-AF65-F5344CB8AC3E}">
        <p14:creationId xmlns:p14="http://schemas.microsoft.com/office/powerpoint/2010/main" val="2016528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7" grpId="0" animBg="1"/>
      <p:bldP spid="29" grpId="0" animBg="1"/>
      <p:bldP spid="34" grpId="0" animBg="1"/>
      <p:bldP spid="3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4213" y="476250"/>
            <a:ext cx="7772400" cy="1362075"/>
          </a:xfrm>
        </p:spPr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ko-KR" altLang="en-US" dirty="0">
                <a:solidFill>
                  <a:srgbClr val="00B0F0"/>
                </a:solidFill>
              </a:rPr>
              <a:t>얼굴 근육 풀기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84213" y="1916113"/>
            <a:ext cx="7772400" cy="180022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ko-KR" altLang="en-US" sz="2800" b="1" dirty="0">
                <a:solidFill>
                  <a:srgbClr val="002060"/>
                </a:solidFill>
              </a:rPr>
              <a:t>개구리 뒷다리</a:t>
            </a:r>
            <a:endParaRPr lang="en-US" altLang="ko-KR" sz="2800" b="1" dirty="0">
              <a:solidFill>
                <a:srgbClr val="002060"/>
              </a:solidFill>
            </a:endParaRPr>
          </a:p>
          <a:p>
            <a:pPr fontAlgn="auto">
              <a:spcAft>
                <a:spcPts val="0"/>
              </a:spcAft>
              <a:defRPr/>
            </a:pPr>
            <a:endParaRPr lang="en-US" altLang="ko-KR" sz="2800" b="1" dirty="0">
              <a:solidFill>
                <a:srgbClr val="002060"/>
              </a:solidFill>
            </a:endParaRPr>
          </a:p>
          <a:p>
            <a:pPr fontAlgn="auto">
              <a:spcAft>
                <a:spcPts val="0"/>
              </a:spcAft>
              <a:defRPr/>
            </a:pPr>
            <a:r>
              <a:rPr lang="ko-KR" altLang="en-US" sz="2800" b="1" dirty="0">
                <a:solidFill>
                  <a:srgbClr val="002060"/>
                </a:solidFill>
              </a:rPr>
              <a:t>입 꼬리 올리는 예쁜 말 연습</a:t>
            </a:r>
            <a:endParaRPr lang="en-US" altLang="ko-KR" sz="2800" b="1" dirty="0">
              <a:solidFill>
                <a:srgbClr val="002060"/>
              </a:solidFill>
            </a:endParaRPr>
          </a:p>
          <a:p>
            <a:pPr fontAlgn="auto">
              <a:spcAft>
                <a:spcPts val="0"/>
              </a:spcAft>
              <a:defRPr/>
            </a:pPr>
            <a:endParaRPr lang="en-US" altLang="ko-KR" dirty="0"/>
          </a:p>
          <a:p>
            <a:pPr fontAlgn="auto">
              <a:spcAft>
                <a:spcPts val="0"/>
              </a:spcAft>
              <a:defRPr/>
            </a:pPr>
            <a:endParaRPr lang="ko-KR" altLang="en-US" dirty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50825" y="3357563"/>
            <a:ext cx="8713788" cy="298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latinLnBrk="1" hangingPunct="1"/>
            <a:r>
              <a:rPr kumimoji="0" lang="ko-KR" altLang="en-US" sz="4000" b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자기야</a:t>
            </a:r>
            <a:r>
              <a:rPr kumimoji="0" lang="en-US" altLang="ko-KR" sz="4000" b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~~ </a:t>
            </a:r>
            <a:r>
              <a:rPr kumimoji="0" lang="ko-KR" altLang="en-US" sz="4000" b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자기야</a:t>
            </a:r>
            <a:r>
              <a:rPr kumimoji="0" lang="en-US" altLang="ko-KR" sz="4000" b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~~</a:t>
            </a:r>
          </a:p>
          <a:p>
            <a:pPr eaLnBrk="1" latinLnBrk="1" hangingPunct="1"/>
            <a:r>
              <a:rPr kumimoji="0" lang="ko-KR" altLang="en-US" sz="4000" b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예쁜 자기야</a:t>
            </a:r>
            <a:r>
              <a:rPr kumimoji="0" lang="en-US" altLang="ko-KR" sz="4000" b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~~</a:t>
            </a:r>
          </a:p>
          <a:p>
            <a:pPr eaLnBrk="1" latinLnBrk="1" hangingPunct="1"/>
            <a:r>
              <a:rPr kumimoji="0" lang="ko-KR" altLang="en-US" sz="4000" b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멋진 자기야</a:t>
            </a:r>
            <a:r>
              <a:rPr kumimoji="0" lang="en-US" altLang="ko-KR" sz="4000" b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~~</a:t>
            </a:r>
          </a:p>
          <a:p>
            <a:pPr eaLnBrk="1" latinLnBrk="1" hangingPunct="1"/>
            <a:r>
              <a:rPr kumimoji="0" lang="ko-KR" altLang="en-US" sz="4000" b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사랑해</a:t>
            </a:r>
            <a:r>
              <a:rPr kumimoji="0" lang="en-US" altLang="ko-KR" sz="4000" b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~~~~~~~~~</a:t>
            </a:r>
          </a:p>
          <a:p>
            <a:pPr eaLnBrk="1" latinLnBrk="1" hangingPunct="1"/>
            <a:r>
              <a:rPr kumimoji="0" lang="en-US" altLang="ko-KR" sz="2800" b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2800" b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입 꼬리 올리고 </a:t>
            </a:r>
            <a:r>
              <a:rPr kumimoji="0" lang="en-US" altLang="ko-KR" sz="2800" b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10</a:t>
            </a:r>
            <a:r>
              <a:rPr kumimoji="0" lang="ko-KR" altLang="en-US" sz="2800" b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초 유지</a:t>
            </a:r>
            <a:r>
              <a:rPr kumimoji="0" lang="en-US" altLang="ko-KR" sz="2800" b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!!!!)</a:t>
            </a:r>
            <a:endParaRPr kumimoji="0" lang="ko-KR" altLang="en-US" sz="2800" b="1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468313" y="333375"/>
            <a:ext cx="8496300" cy="7143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8820150" y="188913"/>
            <a:ext cx="73025" cy="6408737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54279" name="Picture 6" descr="http://i1.search.daumcdn.net/image03.search/02/6.4a.17.BL_daum_cafe_722_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628775"/>
            <a:ext cx="2952750" cy="475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9007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21429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0" y="6650181"/>
            <a:ext cx="9144000" cy="21429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0" y="142852"/>
            <a:ext cx="214282" cy="6572296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도넛 7"/>
          <p:cNvSpPr/>
          <p:nvPr/>
        </p:nvSpPr>
        <p:spPr>
          <a:xfrm>
            <a:off x="642910" y="642918"/>
            <a:ext cx="285752" cy="285752"/>
          </a:xfrm>
          <a:prstGeom prst="donu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71538" y="500042"/>
            <a:ext cx="29193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b="1" dirty="0" smtClean="0"/>
              <a:t>웃음은 운동이다</a:t>
            </a:r>
            <a:r>
              <a:rPr lang="en-US" altLang="ko-KR" sz="2800" b="1" dirty="0" smtClean="0"/>
              <a:t>.</a:t>
            </a:r>
            <a:endParaRPr lang="ko-KR" altLang="en-US" sz="2800" b="1" dirty="0"/>
          </a:p>
        </p:txBody>
      </p:sp>
      <p:sp>
        <p:nvSpPr>
          <p:cNvPr id="12" name="직사각형 11"/>
          <p:cNvSpPr/>
          <p:nvPr/>
        </p:nvSpPr>
        <p:spPr>
          <a:xfrm>
            <a:off x="1215828" y="1602583"/>
            <a:ext cx="2357454" cy="5749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 smtClean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한 번 크게 웃기</a:t>
            </a:r>
            <a:endParaRPr lang="ko-KR" altLang="en-US" sz="24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pic>
        <p:nvPicPr>
          <p:cNvPr id="1027" name="Picture 3" descr="C:\Documents and Settings\Administrator\My Documents\My Pictures\Microsoft Clip Organizer\j04308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1337" y="4393166"/>
            <a:ext cx="1239216" cy="1946253"/>
          </a:xfrm>
          <a:prstGeom prst="rect">
            <a:avLst/>
          </a:prstGeom>
          <a:noFill/>
        </p:spPr>
      </p:pic>
      <p:pic>
        <p:nvPicPr>
          <p:cNvPr id="1028" name="Picture 4" descr="C:\Documents and Settings\Administrator\My Documents\My Pictures\Microsoft Clip Organizer\j043079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63166" y="1285860"/>
            <a:ext cx="1393407" cy="1946253"/>
          </a:xfrm>
          <a:prstGeom prst="rect">
            <a:avLst/>
          </a:prstGeom>
          <a:noFill/>
        </p:spPr>
      </p:pic>
      <p:sp>
        <p:nvSpPr>
          <p:cNvPr id="7" name="직사각형 6"/>
          <p:cNvSpPr/>
          <p:nvPr/>
        </p:nvSpPr>
        <p:spPr>
          <a:xfrm>
            <a:off x="8932404" y="142852"/>
            <a:ext cx="214282" cy="6572296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1020760" y="2154841"/>
            <a:ext cx="27860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b="1" dirty="0" err="1" smtClean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윗몸일으키기</a:t>
            </a:r>
            <a:r>
              <a:rPr lang="ko-KR" altLang="en-US" sz="2400" b="1" dirty="0" smtClean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 </a:t>
            </a:r>
            <a:r>
              <a:rPr lang="en-US" altLang="ko-KR" sz="2400" b="1" dirty="0" smtClean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25</a:t>
            </a:r>
            <a:r>
              <a:rPr lang="ko-KR" altLang="en-US" sz="2400" b="1" dirty="0" smtClean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회</a:t>
            </a:r>
            <a:endParaRPr lang="ko-KR" altLang="en-US" sz="2400" b="1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2682970" y="4806680"/>
            <a:ext cx="2357454" cy="5749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 smtClean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15</a:t>
            </a:r>
            <a:r>
              <a:rPr lang="ko-KR" altLang="en-US" sz="2400" dirty="0" smtClean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초 박장대소</a:t>
            </a:r>
            <a:endParaRPr lang="ko-KR" altLang="en-US" sz="24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2601257" y="5351381"/>
            <a:ext cx="2786082" cy="5749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b="1" dirty="0" smtClean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100M </a:t>
            </a:r>
            <a:r>
              <a:rPr lang="ko-KR" altLang="en-US" sz="2400" b="1" dirty="0" smtClean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전력질주</a:t>
            </a:r>
            <a:endParaRPr lang="ko-KR" altLang="en-US" sz="2400" b="1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4500562" y="3500438"/>
            <a:ext cx="2357454" cy="5749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 smtClean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10</a:t>
            </a:r>
            <a:r>
              <a:rPr lang="ko-KR" altLang="en-US" sz="2400" dirty="0" err="1" smtClean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초동안</a:t>
            </a:r>
            <a:r>
              <a:rPr lang="ko-KR" altLang="en-US" sz="2400" dirty="0" smtClean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 웃기</a:t>
            </a:r>
            <a:endParaRPr lang="ko-KR" altLang="en-US" sz="24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4786314" y="4052696"/>
            <a:ext cx="17667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b="1" err="1" smtClean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노젖기</a:t>
            </a:r>
            <a:r>
              <a:rPr lang="ko-KR" altLang="en-US" sz="2400" b="1" dirty="0" smtClean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 </a:t>
            </a:r>
            <a:r>
              <a:rPr lang="en-US" altLang="ko-KR" sz="2400" b="1" dirty="0" smtClean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3</a:t>
            </a:r>
            <a:r>
              <a:rPr lang="ko-KR" altLang="en-US" sz="2400" b="1" dirty="0" smtClean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분</a:t>
            </a:r>
            <a:endParaRPr lang="ko-KR" altLang="en-US" sz="2400" b="1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pic>
        <p:nvPicPr>
          <p:cNvPr id="25" name="그림 24" descr="Q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786578" y="3000372"/>
            <a:ext cx="1573565" cy="2016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569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7" grpId="0"/>
      <p:bldP spid="18" grpId="0"/>
      <p:bldP spid="19" grpId="0"/>
      <p:bldP spid="22" grpId="0"/>
      <p:bldP spid="2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sz="quarter" idx="4294967295"/>
          </p:nvPr>
        </p:nvSpPr>
        <p:spPr>
          <a:xfrm>
            <a:off x="467544" y="731520"/>
            <a:ext cx="7920880" cy="3474720"/>
          </a:xfrm>
        </p:spPr>
        <p:txBody>
          <a:bodyPr anchor="ctr"/>
          <a:lstStyle/>
          <a:p>
            <a:endParaRPr lang="en-US" altLang="ko-KR" dirty="0"/>
          </a:p>
          <a:p>
            <a:endParaRPr lang="en-US" altLang="ko-KR" dirty="0"/>
          </a:p>
        </p:txBody>
      </p:sp>
      <p:sp>
        <p:nvSpPr>
          <p:cNvPr id="4" name="AutoShape 27"/>
          <p:cNvSpPr>
            <a:spLocks/>
          </p:cNvSpPr>
          <p:nvPr/>
        </p:nvSpPr>
        <p:spPr bwMode="auto">
          <a:xfrm>
            <a:off x="5508103" y="1340768"/>
            <a:ext cx="3285693" cy="1368152"/>
          </a:xfrm>
          <a:prstGeom prst="accentBorderCallout2">
            <a:avLst>
              <a:gd name="adj1" fmla="val 48933"/>
              <a:gd name="adj2" fmla="val -2932"/>
              <a:gd name="adj3" fmla="val 42667"/>
              <a:gd name="adj4" fmla="val -32400"/>
              <a:gd name="adj5" fmla="val 85761"/>
              <a:gd name="adj6" fmla="val -48569"/>
            </a:avLst>
          </a:prstGeom>
          <a:solidFill>
            <a:srgbClr val="993366">
              <a:alpha val="35001"/>
            </a:srgbClr>
          </a:solidFill>
          <a:ln w="9525" algn="ctr">
            <a:solidFill>
              <a:srgbClr val="800080"/>
            </a:solidFill>
            <a:miter lim="800000"/>
            <a:headEnd/>
            <a:tailEnd/>
          </a:ln>
          <a:effectLst/>
        </p:spPr>
        <p:txBody>
          <a:bodyPr lIns="127739" tIns="63882" rIns="127739" bIns="63882" anchor="ctr"/>
          <a:lstStyle/>
          <a:p>
            <a:pPr algn="ctr" defTabSz="1277542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lang="ko-KR" altLang="en-US" sz="4500" dirty="0">
                <a:solidFill>
                  <a:srgbClr val="7030A0"/>
                </a:solidFill>
                <a:latin typeface="궁서" pitchFamily="18" charset="-127"/>
                <a:ea typeface="궁서" pitchFamily="18" charset="-127"/>
              </a:rPr>
              <a:t>크게 웃어라</a:t>
            </a:r>
          </a:p>
        </p:txBody>
      </p:sp>
      <p:sp>
        <p:nvSpPr>
          <p:cNvPr id="5" name="WordArt 3"/>
          <p:cNvSpPr>
            <a:spLocks noChangeArrowheads="1" noChangeShapeType="1" noTextEdit="1"/>
          </p:cNvSpPr>
          <p:nvPr/>
        </p:nvSpPr>
        <p:spPr bwMode="auto">
          <a:xfrm>
            <a:off x="827584" y="552128"/>
            <a:ext cx="3744416" cy="1148680"/>
          </a:xfrm>
          <a:prstGeom prst="rect">
            <a:avLst/>
          </a:prstGeom>
        </p:spPr>
        <p:txBody>
          <a:bodyPr wrap="none" lIns="127739" tIns="63882" rIns="127739" bIns="63882" fromWordArt="1">
            <a:prstTxWarp prst="textPlain">
              <a:avLst>
                <a:gd name="adj" fmla="val 50000"/>
              </a:avLst>
            </a:prstTxWarp>
          </a:bodyPr>
          <a:lstStyle/>
          <a:p>
            <a:pPr defTabSz="1277542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lang="ko-KR" altLang="en-US" sz="4500" b="1" kern="10" dirty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CC00"/>
                    </a:gs>
                    <a:gs pos="100000">
                      <a:srgbClr val="FF9900"/>
                    </a:gs>
                  </a:gsLst>
                  <a:lin ang="2700000" scaled="1"/>
                </a:gradFill>
                <a:latin typeface="HY견고딕"/>
                <a:ea typeface="HY견고딕"/>
              </a:rPr>
              <a:t>웃음의 </a:t>
            </a:r>
            <a:r>
              <a:rPr lang="en-US" altLang="ko-KR" sz="4500" b="1" kern="10" dirty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CC00"/>
                    </a:gs>
                    <a:gs pos="100000">
                      <a:srgbClr val="FF9900"/>
                    </a:gs>
                  </a:gsLst>
                  <a:lin ang="2700000" scaled="1"/>
                </a:gradFill>
                <a:latin typeface="HY견고딕"/>
                <a:ea typeface="HY견고딕"/>
              </a:rPr>
              <a:t>3</a:t>
            </a:r>
            <a:r>
              <a:rPr lang="ko-KR" altLang="en-US" sz="4500" b="1" kern="10" dirty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CC00"/>
                    </a:gs>
                    <a:gs pos="100000">
                      <a:srgbClr val="FF9900"/>
                    </a:gs>
                  </a:gsLst>
                  <a:lin ang="2700000" scaled="1"/>
                </a:gradFill>
                <a:latin typeface="HY견고딕"/>
                <a:ea typeface="HY견고딕"/>
              </a:rPr>
              <a:t>대 원칙</a:t>
            </a:r>
          </a:p>
        </p:txBody>
      </p:sp>
      <p:sp>
        <p:nvSpPr>
          <p:cNvPr id="6" name="AutoShape 28"/>
          <p:cNvSpPr>
            <a:spLocks/>
          </p:cNvSpPr>
          <p:nvPr/>
        </p:nvSpPr>
        <p:spPr bwMode="auto">
          <a:xfrm>
            <a:off x="5508103" y="2996953"/>
            <a:ext cx="3285693" cy="1368152"/>
          </a:xfrm>
          <a:prstGeom prst="accentBorderCallout2">
            <a:avLst>
              <a:gd name="adj1" fmla="val 10958"/>
              <a:gd name="adj2" fmla="val -2352"/>
              <a:gd name="adj3" fmla="val 3300"/>
              <a:gd name="adj4" fmla="val -29152"/>
              <a:gd name="adj5" fmla="val 47682"/>
              <a:gd name="adj6" fmla="val -49708"/>
            </a:avLst>
          </a:prstGeom>
          <a:solidFill>
            <a:srgbClr val="993366">
              <a:alpha val="35001"/>
            </a:srgbClr>
          </a:solidFill>
          <a:ln w="9525" algn="ctr">
            <a:solidFill>
              <a:srgbClr val="800080"/>
            </a:solidFill>
            <a:miter lim="800000"/>
            <a:headEnd/>
            <a:tailEnd/>
          </a:ln>
          <a:effectLst/>
        </p:spPr>
        <p:txBody>
          <a:bodyPr lIns="127739" tIns="63882" rIns="127739" bIns="63882" anchor="ctr"/>
          <a:lstStyle/>
          <a:p>
            <a:pPr algn="ctr" defTabSz="1277542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lang="ko-KR" altLang="en-US" sz="4500" dirty="0">
                <a:solidFill>
                  <a:srgbClr val="7030A0"/>
                </a:solidFill>
                <a:latin typeface="궁서" pitchFamily="18" charset="-127"/>
                <a:ea typeface="궁서" pitchFamily="18" charset="-127"/>
              </a:rPr>
              <a:t>길게 웃어라</a:t>
            </a:r>
          </a:p>
        </p:txBody>
      </p:sp>
      <p:sp>
        <p:nvSpPr>
          <p:cNvPr id="7" name="AutoShape 29"/>
          <p:cNvSpPr>
            <a:spLocks/>
          </p:cNvSpPr>
          <p:nvPr/>
        </p:nvSpPr>
        <p:spPr bwMode="auto">
          <a:xfrm>
            <a:off x="5508103" y="4653136"/>
            <a:ext cx="3292167" cy="1512168"/>
          </a:xfrm>
          <a:prstGeom prst="accentBorderCallout2">
            <a:avLst>
              <a:gd name="adj1" fmla="val 12204"/>
              <a:gd name="adj2" fmla="val -2352"/>
              <a:gd name="adj3" fmla="val 12204"/>
              <a:gd name="adj4" fmla="val -25134"/>
              <a:gd name="adj5" fmla="val -24224"/>
              <a:gd name="adj6" fmla="val -48009"/>
            </a:avLst>
          </a:prstGeom>
          <a:solidFill>
            <a:srgbClr val="993366">
              <a:alpha val="35001"/>
            </a:srgbClr>
          </a:solidFill>
          <a:ln w="9525" algn="ctr">
            <a:solidFill>
              <a:srgbClr val="800080"/>
            </a:solidFill>
            <a:miter lim="800000"/>
            <a:headEnd/>
            <a:tailEnd/>
          </a:ln>
          <a:effectLst/>
        </p:spPr>
        <p:txBody>
          <a:bodyPr lIns="127739" tIns="63882" rIns="127739" bIns="63882" anchor="ctr"/>
          <a:lstStyle/>
          <a:p>
            <a:pPr algn="ctr" defTabSz="1277542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lang="ko-KR" altLang="en-US" sz="4500" dirty="0">
                <a:solidFill>
                  <a:srgbClr val="7030A0"/>
                </a:solidFill>
                <a:latin typeface="궁서" pitchFamily="18" charset="-127"/>
                <a:ea typeface="궁서" pitchFamily="18" charset="-127"/>
              </a:rPr>
              <a:t>온몸으로 웃어라</a:t>
            </a:r>
          </a:p>
        </p:txBody>
      </p:sp>
      <p:pic>
        <p:nvPicPr>
          <p:cNvPr id="8" name="Picture 9" descr="U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60242" y="2582753"/>
            <a:ext cx="2491678" cy="2379430"/>
          </a:xfrm>
          <a:prstGeom prst="rect">
            <a:avLst/>
          </a:prstGeom>
          <a:noFill/>
        </p:spPr>
      </p:pic>
      <p:pic>
        <p:nvPicPr>
          <p:cNvPr id="9" name="Picture 5" descr="C:\Documents and Settings\Administrator\My Documents\My Pictures\Microsoft Clip Organizer\j0438000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84978" y="253608"/>
            <a:ext cx="1064376" cy="7252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09294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ChangeArrowheads="1"/>
          </p:cNvSpPr>
          <p:nvPr/>
        </p:nvSpPr>
        <p:spPr bwMode="auto">
          <a:xfrm>
            <a:off x="0" y="1196975"/>
            <a:ext cx="9144000" cy="10160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anchorCtr="1">
            <a:spAutoFit/>
          </a:bodyPr>
          <a:lstStyle/>
          <a:p>
            <a:pPr algn="ctr">
              <a:spcBef>
                <a:spcPts val="1400"/>
              </a:spcBef>
            </a:pPr>
            <a:r>
              <a:rPr kumimoji="0" lang="ko-KR" sz="6000" b="1">
                <a:solidFill>
                  <a:srgbClr val="FFFFFF"/>
                </a:solidFill>
                <a:latin typeface="Times New Roman" pitchFamily="18" charset="0"/>
                <a:ea typeface="맑은 고딕" pitchFamily="50" charset="-127"/>
              </a:rPr>
              <a:t>하루에</a:t>
            </a:r>
            <a:r>
              <a:rPr kumimoji="0" lang="en-US" sz="6000" b="1">
                <a:solidFill>
                  <a:srgbClr val="FFFFFF"/>
                </a:solidFill>
                <a:latin typeface="Times New Roman" pitchFamily="18" charset="0"/>
                <a:ea typeface="맑은 고딕" pitchFamily="50" charset="-127"/>
              </a:rPr>
              <a:t> </a:t>
            </a:r>
            <a:r>
              <a:rPr kumimoji="0" lang="en-US" altLang="ko-KR" sz="6000" b="1">
                <a:solidFill>
                  <a:srgbClr val="FFFFFF"/>
                </a:solidFill>
                <a:latin typeface="Times New Roman" pitchFamily="18" charset="0"/>
                <a:ea typeface="맑은 고딕" pitchFamily="50" charset="-127"/>
              </a:rPr>
              <a:t>15</a:t>
            </a:r>
            <a:r>
              <a:rPr kumimoji="0" lang="ko-KR" sz="6000" b="1">
                <a:solidFill>
                  <a:srgbClr val="FFFFFF"/>
                </a:solidFill>
                <a:latin typeface="Times New Roman" pitchFamily="18" charset="0"/>
                <a:ea typeface="맑은 고딕" pitchFamily="50" charset="-127"/>
              </a:rPr>
              <a:t>초이상</a:t>
            </a:r>
            <a:r>
              <a:rPr kumimoji="0" lang="en-US" sz="6000" b="1">
                <a:solidFill>
                  <a:srgbClr val="FFFFFF"/>
                </a:solidFill>
                <a:latin typeface="Times New Roman" pitchFamily="18" charset="0"/>
                <a:ea typeface="맑은 고딕" pitchFamily="50" charset="-127"/>
              </a:rPr>
              <a:t> </a:t>
            </a:r>
            <a:r>
              <a:rPr kumimoji="0" lang="ko-KR" sz="6000" b="1">
                <a:solidFill>
                  <a:srgbClr val="FFFFFF"/>
                </a:solidFill>
                <a:latin typeface="Times New Roman" pitchFamily="18" charset="0"/>
                <a:ea typeface="맑은 고딕" pitchFamily="50" charset="-127"/>
              </a:rPr>
              <a:t>웃으면</a:t>
            </a:r>
            <a:r>
              <a:rPr kumimoji="0" lang="en-US" altLang="ko-KR" sz="6000" b="1">
                <a:solidFill>
                  <a:srgbClr val="FFFFFF"/>
                </a:solidFill>
                <a:latin typeface="Times New Roman" pitchFamily="18" charset="0"/>
                <a:ea typeface="맑은 고딕" pitchFamily="50" charset="-127"/>
              </a:rPr>
              <a:t>?</a:t>
            </a:r>
          </a:p>
        </p:txBody>
      </p:sp>
      <p:pic>
        <p:nvPicPr>
          <p:cNvPr id="70659" name="Picture 3" descr="AG00406_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2138" y="3284538"/>
            <a:ext cx="3529012" cy="291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830374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zzangbokyun_29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0" y="115888"/>
            <a:ext cx="9124950" cy="663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517365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ChangeArrowheads="1"/>
          </p:cNvSpPr>
          <p:nvPr/>
        </p:nvSpPr>
        <p:spPr bwMode="auto">
          <a:xfrm>
            <a:off x="468313" y="1268413"/>
            <a:ext cx="7834312" cy="1189037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 anchorCtr="1">
            <a:spAutoFit/>
          </a:bodyPr>
          <a:lstStyle/>
          <a:p>
            <a:pPr algn="ctr">
              <a:spcBef>
                <a:spcPts val="1700"/>
              </a:spcBef>
            </a:pPr>
            <a:r>
              <a:rPr kumimoji="0" lang="ko-KR" sz="7200" b="1">
                <a:solidFill>
                  <a:srgbClr val="FFFFFF"/>
                </a:solidFill>
                <a:latin typeface="Times New Roman" pitchFamily="18" charset="0"/>
                <a:ea typeface="맑은 고딕" pitchFamily="50" charset="-127"/>
              </a:rPr>
              <a:t>하루</a:t>
            </a:r>
            <a:r>
              <a:rPr kumimoji="0" lang="en-US" sz="7200" b="1">
                <a:solidFill>
                  <a:srgbClr val="FFFFFF"/>
                </a:solidFill>
                <a:latin typeface="Times New Roman" pitchFamily="18" charset="0"/>
                <a:ea typeface="맑은 고딕" pitchFamily="50" charset="-127"/>
              </a:rPr>
              <a:t> </a:t>
            </a:r>
            <a:r>
              <a:rPr kumimoji="0" lang="en-US" altLang="ko-KR" sz="7200" b="1">
                <a:solidFill>
                  <a:srgbClr val="FFFFFF"/>
                </a:solidFill>
                <a:latin typeface="Times New Roman" pitchFamily="18" charset="0"/>
                <a:ea typeface="맑은 고딕" pitchFamily="50" charset="-127"/>
              </a:rPr>
              <a:t>1</a:t>
            </a:r>
            <a:r>
              <a:rPr kumimoji="0" lang="ko-KR" sz="7200" b="1">
                <a:solidFill>
                  <a:srgbClr val="FFFFFF"/>
                </a:solidFill>
                <a:latin typeface="Times New Roman" pitchFamily="18" charset="0"/>
                <a:ea typeface="맑은 고딕" pitchFamily="50" charset="-127"/>
              </a:rPr>
              <a:t>분간 웃으면</a:t>
            </a:r>
            <a:r>
              <a:rPr kumimoji="0" lang="en-US" altLang="ko-KR" sz="7200" b="1">
                <a:solidFill>
                  <a:srgbClr val="FFFFFF"/>
                </a:solidFill>
                <a:latin typeface="Times New Roman" pitchFamily="18" charset="0"/>
                <a:ea typeface="맑은 고딕" pitchFamily="50" charset="-127"/>
              </a:rPr>
              <a:t>?</a:t>
            </a:r>
          </a:p>
        </p:txBody>
      </p:sp>
      <p:pic>
        <p:nvPicPr>
          <p:cNvPr id="72707" name="Picture 3" descr="AG00406_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113" y="2997200"/>
            <a:ext cx="3168650" cy="261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077399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miran777_178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75" y="111125"/>
            <a:ext cx="9115425" cy="6630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849351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914" name="Picture 2" descr="C:\Users\user\Desktop\icon5-11_21zen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16"/>
          </a:xfrm>
          <a:prstGeom prst="rect">
            <a:avLst/>
          </a:prstGeom>
          <a:noFill/>
        </p:spPr>
      </p:pic>
      <p:sp>
        <p:nvSpPr>
          <p:cNvPr id="5" name="직사각형 4"/>
          <p:cNvSpPr/>
          <p:nvPr/>
        </p:nvSpPr>
        <p:spPr>
          <a:xfrm>
            <a:off x="651619" y="3535274"/>
            <a:ext cx="7715304" cy="2776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ko-KR" altLang="en-US" sz="2400" b="1" dirty="0" smtClean="0">
                <a:solidFill>
                  <a:prstClr val="black"/>
                </a:solidFill>
                <a:latin typeface="MD아트체" pitchFamily="18" charset="-127"/>
                <a:ea typeface="MD아트체" pitchFamily="18" charset="-127"/>
              </a:rPr>
              <a:t>속담에 관계된 그림이 </a:t>
            </a:r>
            <a:r>
              <a:rPr lang="en-US" altLang="ko-KR" sz="2400" b="1" dirty="0" smtClean="0">
                <a:solidFill>
                  <a:prstClr val="black"/>
                </a:solidFill>
                <a:latin typeface="MD아트체" pitchFamily="18" charset="-127"/>
                <a:ea typeface="MD아트체" pitchFamily="18" charset="-127"/>
              </a:rPr>
              <a:t>3</a:t>
            </a:r>
            <a:r>
              <a:rPr lang="ko-KR" altLang="en-US" sz="2400" b="1" dirty="0" smtClean="0">
                <a:solidFill>
                  <a:prstClr val="black"/>
                </a:solidFill>
                <a:latin typeface="MD아트체" pitchFamily="18" charset="-127"/>
                <a:ea typeface="MD아트체" pitchFamily="18" charset="-127"/>
              </a:rPr>
              <a:t>개가 나갑니다</a:t>
            </a:r>
            <a:r>
              <a:rPr lang="en-US" altLang="ko-KR" sz="2400" b="1" dirty="0" smtClean="0">
                <a:solidFill>
                  <a:prstClr val="black"/>
                </a:solidFill>
                <a:latin typeface="MD아트체" pitchFamily="18" charset="-127"/>
                <a:ea typeface="MD아트체" pitchFamily="18" charset="-127"/>
              </a:rPr>
              <a:t>.</a:t>
            </a:r>
          </a:p>
          <a:p>
            <a:pPr lvl="0">
              <a:lnSpc>
                <a:spcPct val="150000"/>
              </a:lnSpc>
            </a:pPr>
            <a:r>
              <a:rPr lang="ko-KR" altLang="en-US" sz="2400" b="1" dirty="0" smtClean="0">
                <a:solidFill>
                  <a:prstClr val="black"/>
                </a:solidFill>
                <a:latin typeface="MD아트체" pitchFamily="18" charset="-127"/>
                <a:ea typeface="MD아트체" pitchFamily="18" charset="-127"/>
              </a:rPr>
              <a:t>첫째 그림으로 답을 맞추면 </a:t>
            </a:r>
            <a:r>
              <a:rPr lang="en-US" altLang="ko-KR" sz="2400" b="1" dirty="0" smtClean="0">
                <a:solidFill>
                  <a:prstClr val="black"/>
                </a:solidFill>
                <a:latin typeface="MD아트체" pitchFamily="18" charset="-127"/>
                <a:ea typeface="MD아트체" pitchFamily="18" charset="-127"/>
              </a:rPr>
              <a:t>100</a:t>
            </a:r>
            <a:r>
              <a:rPr lang="ko-KR" altLang="en-US" sz="2400" b="1" dirty="0" smtClean="0">
                <a:solidFill>
                  <a:prstClr val="black"/>
                </a:solidFill>
                <a:latin typeface="MD아트체" pitchFamily="18" charset="-127"/>
                <a:ea typeface="MD아트체" pitchFamily="18" charset="-127"/>
              </a:rPr>
              <a:t>점</a:t>
            </a:r>
          </a:p>
          <a:p>
            <a:pPr lvl="0">
              <a:lnSpc>
                <a:spcPct val="150000"/>
              </a:lnSpc>
            </a:pPr>
            <a:r>
              <a:rPr lang="ko-KR" altLang="en-US" sz="2400" b="1" dirty="0" smtClean="0">
                <a:solidFill>
                  <a:prstClr val="black"/>
                </a:solidFill>
                <a:latin typeface="MD아트체" pitchFamily="18" charset="-127"/>
                <a:ea typeface="MD아트체" pitchFamily="18" charset="-127"/>
              </a:rPr>
              <a:t>둘째 그림으로 답을 맞추면 </a:t>
            </a:r>
            <a:r>
              <a:rPr lang="en-US" altLang="ko-KR" sz="2400" b="1" dirty="0" smtClean="0">
                <a:solidFill>
                  <a:prstClr val="black"/>
                </a:solidFill>
                <a:latin typeface="MD아트체" pitchFamily="18" charset="-127"/>
                <a:ea typeface="MD아트체" pitchFamily="18" charset="-127"/>
              </a:rPr>
              <a:t>60</a:t>
            </a:r>
            <a:r>
              <a:rPr lang="ko-KR" altLang="en-US" sz="2400" b="1" dirty="0" smtClean="0">
                <a:solidFill>
                  <a:prstClr val="black"/>
                </a:solidFill>
                <a:latin typeface="MD아트체" pitchFamily="18" charset="-127"/>
                <a:ea typeface="MD아트체" pitchFamily="18" charset="-127"/>
              </a:rPr>
              <a:t>점</a:t>
            </a:r>
          </a:p>
          <a:p>
            <a:pPr lvl="0">
              <a:lnSpc>
                <a:spcPct val="150000"/>
              </a:lnSpc>
            </a:pPr>
            <a:r>
              <a:rPr lang="ko-KR" altLang="en-US" sz="2400" b="1" dirty="0" smtClean="0">
                <a:solidFill>
                  <a:prstClr val="black"/>
                </a:solidFill>
                <a:latin typeface="MD아트체" pitchFamily="18" charset="-127"/>
                <a:ea typeface="MD아트체" pitchFamily="18" charset="-127"/>
              </a:rPr>
              <a:t>셋째 그림으로 답을 맞추면 </a:t>
            </a:r>
            <a:r>
              <a:rPr lang="en-US" altLang="ko-KR" sz="2400" b="1" dirty="0" smtClean="0">
                <a:solidFill>
                  <a:prstClr val="black"/>
                </a:solidFill>
                <a:latin typeface="MD아트체" pitchFamily="18" charset="-127"/>
                <a:ea typeface="MD아트체" pitchFamily="18" charset="-127"/>
              </a:rPr>
              <a:t>40</a:t>
            </a:r>
            <a:r>
              <a:rPr lang="ko-KR" altLang="en-US" sz="2400" b="1" dirty="0" smtClean="0">
                <a:solidFill>
                  <a:prstClr val="black"/>
                </a:solidFill>
                <a:latin typeface="MD아트체" pitchFamily="18" charset="-127"/>
                <a:ea typeface="MD아트체" pitchFamily="18" charset="-127"/>
              </a:rPr>
              <a:t>점을 드립니다</a:t>
            </a:r>
            <a:r>
              <a:rPr lang="en-US" altLang="ko-KR" sz="2400" b="1" dirty="0" smtClean="0">
                <a:solidFill>
                  <a:prstClr val="black"/>
                </a:solidFill>
                <a:latin typeface="MD아트체" pitchFamily="18" charset="-127"/>
                <a:ea typeface="MD아트체" pitchFamily="18" charset="-127"/>
              </a:rPr>
              <a:t>. </a:t>
            </a:r>
          </a:p>
          <a:p>
            <a:pPr lvl="0">
              <a:lnSpc>
                <a:spcPct val="150000"/>
              </a:lnSpc>
            </a:pPr>
            <a:r>
              <a:rPr lang="ko-KR" altLang="en-US" sz="2400" b="1" dirty="0" smtClean="0">
                <a:solidFill>
                  <a:prstClr val="black"/>
                </a:solidFill>
                <a:latin typeface="MD아트체" pitchFamily="18" charset="-127"/>
                <a:ea typeface="MD아트체" pitchFamily="18" charset="-127"/>
              </a:rPr>
              <a:t>하지만</a:t>
            </a:r>
            <a:r>
              <a:rPr lang="en-US" altLang="ko-KR" sz="2400" b="1" dirty="0" smtClean="0">
                <a:solidFill>
                  <a:prstClr val="black"/>
                </a:solidFill>
                <a:latin typeface="MD아트체" pitchFamily="18" charset="-127"/>
                <a:ea typeface="MD아트체" pitchFamily="18" charset="-127"/>
              </a:rPr>
              <a:t>, </a:t>
            </a:r>
            <a:r>
              <a:rPr lang="ko-KR" altLang="en-US" sz="2400" b="1" dirty="0" smtClean="0">
                <a:solidFill>
                  <a:prstClr val="black"/>
                </a:solidFill>
                <a:latin typeface="MD아트체" pitchFamily="18" charset="-127"/>
                <a:ea typeface="MD아트체" pitchFamily="18" charset="-127"/>
              </a:rPr>
              <a:t>틀리면 </a:t>
            </a:r>
            <a:r>
              <a:rPr lang="en-US" altLang="ko-KR" sz="2400" b="1" dirty="0" smtClean="0">
                <a:solidFill>
                  <a:prstClr val="black"/>
                </a:solidFill>
                <a:latin typeface="MD아트체" pitchFamily="18" charset="-127"/>
                <a:ea typeface="MD아트체" pitchFamily="18" charset="-127"/>
              </a:rPr>
              <a:t>1</a:t>
            </a:r>
            <a:r>
              <a:rPr lang="ko-KR" altLang="en-US" sz="2400" b="1" dirty="0" smtClean="0">
                <a:solidFill>
                  <a:prstClr val="black"/>
                </a:solidFill>
                <a:latin typeface="MD아트체" pitchFamily="18" charset="-127"/>
                <a:ea typeface="MD아트체" pitchFamily="18" charset="-127"/>
              </a:rPr>
              <a:t>회를 쉬어야 합니다</a:t>
            </a:r>
            <a:r>
              <a:rPr lang="en-US" altLang="ko-KR" sz="2400" b="1" dirty="0" smtClean="0">
                <a:solidFill>
                  <a:prstClr val="black"/>
                </a:solidFill>
                <a:latin typeface="MD아트체" pitchFamily="18" charset="-127"/>
                <a:ea typeface="MD아트체" pitchFamily="18" charset="-127"/>
              </a:rPr>
              <a:t>. </a:t>
            </a:r>
            <a:endParaRPr lang="en-US" altLang="ko-KR" sz="2400" b="1" dirty="0">
              <a:solidFill>
                <a:prstClr val="black"/>
              </a:solidFill>
              <a:latin typeface="MD아트체" pitchFamily="18" charset="-127"/>
              <a:ea typeface="MD아트체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743307" y="1285860"/>
            <a:ext cx="249299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4000" b="1" dirty="0" smtClean="0">
                <a:solidFill>
                  <a:srgbClr val="FF0000"/>
                </a:solidFill>
                <a:latin typeface="MD아트체" pitchFamily="18" charset="-127"/>
                <a:ea typeface="MD아트체" pitchFamily="18" charset="-127"/>
              </a:rPr>
              <a:t>퀴즈 진행</a:t>
            </a:r>
            <a:endParaRPr lang="en-US" altLang="ko-KR" sz="4000" b="1" dirty="0" smtClean="0">
              <a:solidFill>
                <a:srgbClr val="FF0000"/>
              </a:solidFill>
              <a:latin typeface="MD아트체" pitchFamily="18" charset="-127"/>
              <a:ea typeface="MD아트체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14408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29322" y="2257486"/>
            <a:ext cx="2695575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2262249"/>
            <a:ext cx="2771775" cy="256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4" descr="F:\Documents and Settings\Administrator\Local Settings\Temporary Internet Files\Content.IE5\6NA9CV6R\MCj04315210000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43240" y="2086086"/>
            <a:ext cx="2914550" cy="2914550"/>
          </a:xfrm>
          <a:prstGeom prst="rect">
            <a:avLst/>
          </a:prstGeom>
          <a:noFill/>
        </p:spPr>
      </p:pic>
      <p:sp>
        <p:nvSpPr>
          <p:cNvPr id="6" name="직사각형 5"/>
          <p:cNvSpPr/>
          <p:nvPr/>
        </p:nvSpPr>
        <p:spPr>
          <a:xfrm flipV="1">
            <a:off x="0" y="857232"/>
            <a:ext cx="9144000" cy="4571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solidFill>
                <a:srgbClr val="FE4C4C"/>
              </a:solidFill>
              <a:latin typeface="MD아트체" pitchFamily="18" charset="-127"/>
              <a:ea typeface="MD아트체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1940511" y="210901"/>
            <a:ext cx="549381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3600" b="1" dirty="0" smtClean="0">
                <a:solidFill>
                  <a:srgbClr val="00B050"/>
                </a:solidFill>
                <a:latin typeface="MD아트체" pitchFamily="18" charset="-127"/>
                <a:ea typeface="MD아트체" pitchFamily="18" charset="-127"/>
              </a:rPr>
              <a:t>개똥도 약에 쓰려면 없다</a:t>
            </a:r>
            <a:endParaRPr lang="en-US" altLang="ko-KR" sz="3600" b="1" dirty="0" smtClean="0">
              <a:solidFill>
                <a:srgbClr val="00B050"/>
              </a:solidFill>
              <a:latin typeface="MD아트체" pitchFamily="18" charset="-127"/>
              <a:ea typeface="MD아트체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52337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 flipV="1">
            <a:off x="0" y="857232"/>
            <a:ext cx="9144000" cy="4571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solidFill>
                <a:srgbClr val="FE4C4C"/>
              </a:solidFill>
              <a:latin typeface="MD아트체" pitchFamily="18" charset="-127"/>
              <a:ea typeface="MD아트체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2709952" y="210901"/>
            <a:ext cx="387798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3600" b="1" dirty="0" smtClean="0">
                <a:solidFill>
                  <a:srgbClr val="00B050"/>
                </a:solidFill>
                <a:latin typeface="MD아트체" pitchFamily="18" charset="-127"/>
                <a:ea typeface="MD아트체" pitchFamily="18" charset="-127"/>
              </a:rPr>
              <a:t>가재는 게 편이다</a:t>
            </a:r>
            <a:endParaRPr lang="en-US" altLang="ko-KR" sz="3600" b="1" dirty="0" smtClean="0">
              <a:solidFill>
                <a:srgbClr val="00B050"/>
              </a:solidFill>
              <a:latin typeface="MD아트체" pitchFamily="18" charset="-127"/>
              <a:ea typeface="MD아트체" pitchFamily="18" charset="-127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 l="5137" r="8893"/>
          <a:stretch>
            <a:fillRect/>
          </a:stretch>
        </p:blipFill>
        <p:spPr bwMode="auto">
          <a:xfrm>
            <a:off x="357158" y="1285860"/>
            <a:ext cx="3416987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7580" y="1714488"/>
            <a:ext cx="4962138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7" y="4000504"/>
            <a:ext cx="3394306" cy="241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666733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 flipV="1">
            <a:off x="0" y="857232"/>
            <a:ext cx="9144000" cy="4571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solidFill>
                <a:srgbClr val="FE4C4C"/>
              </a:solidFill>
              <a:latin typeface="MD아트체" pitchFamily="18" charset="-127"/>
              <a:ea typeface="MD아트체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632460" y="210901"/>
            <a:ext cx="826380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3600" b="1" dirty="0" smtClean="0">
                <a:solidFill>
                  <a:srgbClr val="00B050"/>
                </a:solidFill>
                <a:latin typeface="MD아트체" pitchFamily="18" charset="-127"/>
                <a:ea typeface="MD아트체" pitchFamily="18" charset="-127"/>
              </a:rPr>
              <a:t>낮말은 새가 듣고 </a:t>
            </a:r>
            <a:r>
              <a:rPr lang="ko-KR" altLang="en-US" sz="3600" b="1" dirty="0" err="1" smtClean="0">
                <a:solidFill>
                  <a:srgbClr val="00B050"/>
                </a:solidFill>
                <a:latin typeface="MD아트체" pitchFamily="18" charset="-127"/>
                <a:ea typeface="MD아트체" pitchFamily="18" charset="-127"/>
              </a:rPr>
              <a:t>밤말은</a:t>
            </a:r>
            <a:r>
              <a:rPr lang="ko-KR" altLang="en-US" sz="3600" b="1" dirty="0" smtClean="0">
                <a:solidFill>
                  <a:srgbClr val="00B050"/>
                </a:solidFill>
                <a:latin typeface="MD아트체" pitchFamily="18" charset="-127"/>
                <a:ea typeface="MD아트체" pitchFamily="18" charset="-127"/>
              </a:rPr>
              <a:t> 쥐가 듣는다</a:t>
            </a:r>
            <a:endParaRPr lang="en-US" altLang="ko-KR" sz="3600" b="1" dirty="0" smtClean="0">
              <a:solidFill>
                <a:srgbClr val="00B050"/>
              </a:solidFill>
              <a:latin typeface="MD아트체" pitchFamily="18" charset="-127"/>
              <a:ea typeface="MD아트체" pitchFamily="18" charset="-127"/>
            </a:endParaRPr>
          </a:p>
        </p:txBody>
      </p:sp>
      <p:pic>
        <p:nvPicPr>
          <p:cNvPr id="1679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9" y="1304048"/>
            <a:ext cx="3161533" cy="237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1445" y="1357298"/>
            <a:ext cx="3590489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7939" name="Picture 3"/>
          <p:cNvPicPr>
            <a:picLocks noChangeAspect="1" noChangeArrowheads="1"/>
          </p:cNvPicPr>
          <p:nvPr/>
        </p:nvPicPr>
        <p:blipFill>
          <a:blip r:embed="rId4" cstate="print"/>
          <a:srcRect l="2208"/>
          <a:stretch>
            <a:fillRect/>
          </a:stretch>
        </p:blipFill>
        <p:spPr bwMode="auto">
          <a:xfrm>
            <a:off x="4643438" y="4143381"/>
            <a:ext cx="3164733" cy="237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549904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67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67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 flipV="1">
            <a:off x="0" y="857232"/>
            <a:ext cx="9144000" cy="4571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solidFill>
                <a:srgbClr val="FE4C4C"/>
              </a:solidFill>
              <a:latin typeface="MD아트체" pitchFamily="18" charset="-127"/>
              <a:ea typeface="MD아트체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1632734" y="210901"/>
            <a:ext cx="618630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3600" b="1" dirty="0" smtClean="0">
                <a:solidFill>
                  <a:srgbClr val="00B050"/>
                </a:solidFill>
                <a:latin typeface="MD아트체" pitchFamily="18" charset="-127"/>
                <a:ea typeface="MD아트체" pitchFamily="18" charset="-127"/>
              </a:rPr>
              <a:t>고래 싸움에 새우 등 터진다</a:t>
            </a:r>
            <a:endParaRPr lang="en-US" altLang="ko-KR" sz="3600" b="1" dirty="0" smtClean="0">
              <a:solidFill>
                <a:srgbClr val="00B050"/>
              </a:solidFill>
              <a:latin typeface="MD아트체" pitchFamily="18" charset="-127"/>
              <a:ea typeface="MD아트체" pitchFamily="18" charset="-127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3" y="1357299"/>
            <a:ext cx="3531572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/>
          <a:srcRect b="5973"/>
          <a:stretch>
            <a:fillRect/>
          </a:stretch>
        </p:blipFill>
        <p:spPr bwMode="auto">
          <a:xfrm>
            <a:off x="571472" y="3929066"/>
            <a:ext cx="3545826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9124" y="1357298"/>
            <a:ext cx="4119308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62392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 flipV="1">
            <a:off x="0" y="857232"/>
            <a:ext cx="9144000" cy="4571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solidFill>
                <a:srgbClr val="FE4C4C"/>
              </a:solidFill>
              <a:latin typeface="MD아트체" pitchFamily="18" charset="-127"/>
              <a:ea typeface="MD아트체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1171069" y="210901"/>
            <a:ext cx="698620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3600" b="1" dirty="0" smtClean="0">
                <a:solidFill>
                  <a:srgbClr val="00B050"/>
                </a:solidFill>
                <a:latin typeface="MD아트체" pitchFamily="18" charset="-127"/>
                <a:ea typeface="MD아트체" pitchFamily="18" charset="-127"/>
              </a:rPr>
              <a:t>하룻강아지 범 무서운 줄 모른다</a:t>
            </a:r>
            <a:endParaRPr lang="en-US" altLang="ko-KR" sz="3600" b="1" dirty="0" smtClean="0">
              <a:solidFill>
                <a:srgbClr val="00B050"/>
              </a:solidFill>
              <a:latin typeface="MD아트체" pitchFamily="18" charset="-127"/>
              <a:ea typeface="MD아트체" pitchFamily="18" charset="-127"/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7752" y="1285861"/>
            <a:ext cx="3266272" cy="24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4071942"/>
            <a:ext cx="3276000" cy="2440440"/>
          </a:xfrm>
          <a:prstGeom prst="rect">
            <a:avLst/>
          </a:prstGeom>
          <a:noFill/>
        </p:spPr>
      </p:pic>
      <p:pic>
        <p:nvPicPr>
          <p:cNvPr id="13" name="Picture 3" descr="N:\자동 올리기\BandPhoto_2015_01_29_15_30_25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2976" y="1142984"/>
            <a:ext cx="2510536" cy="2928958"/>
          </a:xfrm>
          <a:prstGeom prst="rect">
            <a:avLst/>
          </a:prstGeom>
          <a:noFill/>
        </p:spPr>
      </p:pic>
      <p:pic>
        <p:nvPicPr>
          <p:cNvPr id="14" name="Picture 4" descr="N:\자동 올리기\BandPhoto_2015_02_26_17_59_47.jpg"/>
          <p:cNvPicPr>
            <a:picLocks noChangeAspect="1" noChangeArrowheads="1"/>
          </p:cNvPicPr>
          <p:nvPr/>
        </p:nvPicPr>
        <p:blipFill>
          <a:blip r:embed="rId5" cstate="print"/>
          <a:srcRect t="5431" b="21869"/>
          <a:stretch>
            <a:fillRect/>
          </a:stretch>
        </p:blipFill>
        <p:spPr bwMode="auto">
          <a:xfrm>
            <a:off x="1142976" y="3857628"/>
            <a:ext cx="2489379" cy="271464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05293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 flipV="1">
            <a:off x="0" y="857232"/>
            <a:ext cx="9144000" cy="4571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solidFill>
                <a:srgbClr val="FE4C4C"/>
              </a:solidFill>
              <a:latin typeface="MD아트체" pitchFamily="18" charset="-127"/>
              <a:ea typeface="MD아트체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1940511" y="210901"/>
            <a:ext cx="549381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3600" b="1" dirty="0" smtClean="0">
                <a:solidFill>
                  <a:srgbClr val="00B050"/>
                </a:solidFill>
                <a:latin typeface="MD아트체" pitchFamily="18" charset="-127"/>
                <a:ea typeface="MD아트체" pitchFamily="18" charset="-127"/>
              </a:rPr>
              <a:t>믿는 도끼에 발등 찍힌다</a:t>
            </a:r>
            <a:endParaRPr lang="en-US" altLang="ko-KR" sz="3600" b="1" dirty="0" smtClean="0">
              <a:solidFill>
                <a:srgbClr val="00B050"/>
              </a:solidFill>
              <a:latin typeface="MD아트체" pitchFamily="18" charset="-127"/>
              <a:ea typeface="MD아트체" pitchFamily="18" charset="-127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643050"/>
            <a:ext cx="3319975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8" y="1679652"/>
            <a:ext cx="3114680" cy="4456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43240" y="3338548"/>
            <a:ext cx="2978997" cy="2805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75003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내용 개체 틀 2"/>
          <p:cNvSpPr txBox="1">
            <a:spLocks/>
          </p:cNvSpPr>
          <p:nvPr/>
        </p:nvSpPr>
        <p:spPr>
          <a:xfrm>
            <a:off x="683568" y="908720"/>
            <a:ext cx="7992888" cy="54726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marL="228600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endParaRPr lang="en-US" altLang="ko-KR" sz="5400" dirty="0">
              <a:solidFill>
                <a:srgbClr val="7030A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" indent="0">
              <a:buNone/>
            </a:pPr>
            <a:endParaRPr lang="en-US" altLang="ko-KR" sz="6200" dirty="0">
              <a:solidFill>
                <a:srgbClr val="7030A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" indent="0" algn="ctr">
              <a:buNone/>
            </a:pPr>
            <a:r>
              <a:rPr lang="ko-KR" altLang="en-US" sz="6200" dirty="0">
                <a:solidFill>
                  <a:srgbClr val="7030A0"/>
                </a:solidFill>
                <a:latin typeface="HY울릉도M" pitchFamily="18" charset="-127"/>
                <a:ea typeface="HY울릉도M" pitchFamily="18" charset="-127"/>
              </a:rPr>
              <a:t>에너지 체인지</a:t>
            </a:r>
            <a:endParaRPr lang="en-US" altLang="ko-KR" sz="6200" dirty="0">
              <a:solidFill>
                <a:srgbClr val="7030A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" indent="0" algn="ctr">
              <a:buNone/>
            </a:pPr>
            <a:r>
              <a:rPr lang="ko-KR" altLang="en-US" sz="6200" dirty="0">
                <a:solidFill>
                  <a:srgbClr val="7030A0"/>
                </a:solidFill>
                <a:latin typeface="HY울릉도M" pitchFamily="18" charset="-127"/>
                <a:ea typeface="HY울릉도M" pitchFamily="18" charset="-127"/>
              </a:rPr>
              <a:t>이리오너라 웃음운동법</a:t>
            </a:r>
            <a:endParaRPr lang="en-US" altLang="ko-KR" sz="6200" dirty="0">
              <a:solidFill>
                <a:srgbClr val="7030A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" indent="0">
              <a:buNone/>
            </a:pPr>
            <a:endParaRPr lang="en-US" altLang="ko-KR" sz="6200" dirty="0">
              <a:solidFill>
                <a:srgbClr val="7030A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" indent="0" algn="ctr">
              <a:buNone/>
            </a:pPr>
            <a:r>
              <a:rPr lang="en-US" altLang="ko-KR" sz="6200" dirty="0">
                <a:solidFill>
                  <a:srgbClr val="7030A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5200" dirty="0">
                <a:solidFill>
                  <a:srgbClr val="7030A0"/>
                </a:solidFill>
                <a:latin typeface="HY울릉도M" pitchFamily="18" charset="-127"/>
                <a:ea typeface="HY울릉도M" pitchFamily="18" charset="-127"/>
              </a:rPr>
              <a:t>행복</a:t>
            </a:r>
            <a:r>
              <a:rPr lang="en-US" altLang="ko-KR" sz="5200" dirty="0">
                <a:solidFill>
                  <a:srgbClr val="7030A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5200" dirty="0">
                <a:solidFill>
                  <a:srgbClr val="7030A0"/>
                </a:solidFill>
                <a:latin typeface="HY울릉도M" pitchFamily="18" charset="-127"/>
                <a:ea typeface="HY울릉도M" pitchFamily="18" charset="-127"/>
              </a:rPr>
              <a:t>건강</a:t>
            </a:r>
            <a:r>
              <a:rPr lang="en-US" altLang="ko-KR" sz="5200" dirty="0">
                <a:solidFill>
                  <a:srgbClr val="7030A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5200" dirty="0">
                <a:solidFill>
                  <a:srgbClr val="7030A0"/>
                </a:solidFill>
                <a:latin typeface="HY울릉도M" pitchFamily="18" charset="-127"/>
                <a:ea typeface="HY울릉도M" pitchFamily="18" charset="-127"/>
              </a:rPr>
              <a:t>성공</a:t>
            </a:r>
            <a:r>
              <a:rPr lang="en-US" altLang="ko-KR" sz="5200" dirty="0">
                <a:solidFill>
                  <a:srgbClr val="7030A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5200" dirty="0">
                <a:solidFill>
                  <a:srgbClr val="7030A0"/>
                </a:solidFill>
                <a:latin typeface="HY울릉도M" pitchFamily="18" charset="-127"/>
                <a:ea typeface="HY울릉도M" pitchFamily="18" charset="-127"/>
              </a:rPr>
              <a:t>사랑</a:t>
            </a:r>
            <a:r>
              <a:rPr lang="en-US" altLang="ko-KR" sz="5200" dirty="0">
                <a:solidFill>
                  <a:srgbClr val="7030A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45720" indent="0" algn="ctr">
              <a:buNone/>
            </a:pPr>
            <a:endParaRPr lang="en-US" altLang="ko-KR" sz="5400" dirty="0">
              <a:solidFill>
                <a:srgbClr val="7030A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" indent="0" algn="ctr">
              <a:buFont typeface="Georgia" pitchFamily="18" charset="0"/>
              <a:buNone/>
            </a:pPr>
            <a:endParaRPr lang="en-US" altLang="ko-KR" sz="5400" dirty="0">
              <a:solidFill>
                <a:srgbClr val="7030A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" indent="0" algn="ctr">
              <a:buFont typeface="Georgia" pitchFamily="18" charset="0"/>
              <a:buNone/>
            </a:pPr>
            <a:endParaRPr lang="ko-KR" altLang="en-US" sz="54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1043608" y="120375"/>
            <a:ext cx="72728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5400" b="1" dirty="0">
                <a:solidFill>
                  <a:srgbClr val="FF0000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오너라 </a:t>
            </a:r>
            <a:r>
              <a:rPr lang="ko-KR" altLang="en-US" sz="5400" b="1" dirty="0" err="1">
                <a:solidFill>
                  <a:srgbClr val="FF0000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웃음법</a:t>
            </a:r>
            <a:endParaRPr lang="ko-KR" altLang="en-US" sz="5400" b="1" dirty="0">
              <a:solidFill>
                <a:srgbClr val="FF0000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24904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내용 개체 틀 2"/>
          <p:cNvSpPr txBox="1">
            <a:spLocks/>
          </p:cNvSpPr>
          <p:nvPr/>
        </p:nvSpPr>
        <p:spPr>
          <a:xfrm>
            <a:off x="467544" y="1700808"/>
            <a:ext cx="8424936" cy="34747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1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endParaRPr lang="en-US" altLang="ko-KR" sz="5400" dirty="0">
              <a:solidFill>
                <a:srgbClr val="7030A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" indent="0" algn="ctr">
              <a:buNone/>
            </a:pPr>
            <a:r>
              <a:rPr lang="ko-KR" altLang="en-US" sz="5400" dirty="0">
                <a:solidFill>
                  <a:srgbClr val="7030A0"/>
                </a:solidFill>
                <a:latin typeface="HY울릉도M" pitchFamily="18" charset="-127"/>
                <a:ea typeface="HY울릉도M" pitchFamily="18" charset="-127"/>
              </a:rPr>
              <a:t>나는 내가 정말 좋다</a:t>
            </a:r>
            <a:endParaRPr lang="en-US" altLang="ko-KR" sz="5400" dirty="0">
              <a:solidFill>
                <a:srgbClr val="7030A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" indent="0" algn="ctr">
              <a:buFont typeface="Georgia" pitchFamily="18" charset="0"/>
              <a:buNone/>
            </a:pPr>
            <a:endParaRPr lang="en-US" altLang="ko-KR" sz="5400" dirty="0">
              <a:solidFill>
                <a:srgbClr val="7030A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" indent="0" algn="ctr">
              <a:buFont typeface="Georgia" pitchFamily="18" charset="0"/>
              <a:buNone/>
            </a:pPr>
            <a:endParaRPr lang="ko-KR" altLang="en-US" sz="54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76686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gradFill flip="none" rotWithShape="1">
            <a:gsLst>
              <a:gs pos="0">
                <a:srgbClr val="000099">
                  <a:shade val="30000"/>
                  <a:satMod val="115000"/>
                </a:srgbClr>
              </a:gs>
              <a:gs pos="50000">
                <a:srgbClr val="000099">
                  <a:shade val="67500"/>
                  <a:satMod val="115000"/>
                </a:srgbClr>
              </a:gs>
              <a:gs pos="100000">
                <a:srgbClr val="000099">
                  <a:shade val="100000"/>
                  <a:satMod val="115000"/>
                </a:srgbClr>
              </a:gs>
            </a:gsLst>
            <a:lin ang="0" scaled="1"/>
            <a:tileRect/>
          </a:gradFill>
          <a:effectLst>
            <a:softEdge rad="63500"/>
          </a:effectLst>
        </p:spPr>
        <p:txBody>
          <a:bodyPr/>
          <a:lstStyle/>
          <a:p>
            <a:pPr algn="l">
              <a:buNone/>
            </a:pPr>
            <a:r>
              <a:rPr lang="ko-KR" altLang="en-US" dirty="0">
                <a:solidFill>
                  <a:srgbClr val="FFFF00"/>
                </a:solidFill>
                <a:latin typeface="HY크리스탈M" pitchFamily="18" charset="-127"/>
                <a:ea typeface="HY크리스탈M" pitchFamily="18" charset="-127"/>
              </a:rPr>
              <a:t>  </a:t>
            </a:r>
            <a:r>
              <a:rPr lang="ko-KR" altLang="en-US" dirty="0">
                <a:solidFill>
                  <a:srgbClr val="FFFF00"/>
                </a:solidFill>
                <a:latin typeface="HY동녘M" pitchFamily="18" charset="-127"/>
                <a:ea typeface="HY동녘M" pitchFamily="18" charset="-127"/>
              </a:rPr>
              <a:t>꼭  안아 주세요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4294967295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buNone/>
            </a:pPr>
            <a:endParaRPr lang="en-US" altLang="ko-KR" sz="3600" b="1" dirty="0">
              <a:solidFill>
                <a:srgbClr val="0000FF"/>
              </a:solidFill>
              <a:latin typeface="HY동녘B" pitchFamily="18" charset="-127"/>
              <a:ea typeface="HY동녘B" pitchFamily="18" charset="-127"/>
            </a:endParaRPr>
          </a:p>
          <a:p>
            <a:pPr algn="ctr">
              <a:buNone/>
            </a:pPr>
            <a:r>
              <a:rPr lang="ko-KR" altLang="en-US" sz="3600" b="1" dirty="0">
                <a:solidFill>
                  <a:srgbClr val="0000FF"/>
                </a:solidFill>
                <a:latin typeface="HY동녘B" pitchFamily="18" charset="-127"/>
                <a:ea typeface="HY동녘B" pitchFamily="18" charset="-127"/>
              </a:rPr>
              <a:t>나를 사랑해야 </a:t>
            </a:r>
            <a:endParaRPr lang="en-US" altLang="ko-KR" sz="3600" b="1" dirty="0">
              <a:solidFill>
                <a:srgbClr val="0000FF"/>
              </a:solidFill>
              <a:latin typeface="HY동녘B" pitchFamily="18" charset="-127"/>
              <a:ea typeface="HY동녘B" pitchFamily="18" charset="-127"/>
            </a:endParaRPr>
          </a:p>
          <a:p>
            <a:pPr algn="ctr">
              <a:buNone/>
            </a:pPr>
            <a:r>
              <a:rPr lang="ko-KR" altLang="en-US" sz="3600" b="1" dirty="0">
                <a:solidFill>
                  <a:srgbClr val="0000FF"/>
                </a:solidFill>
                <a:latin typeface="HY동녘B" pitchFamily="18" charset="-127"/>
                <a:ea typeface="HY동녘B" pitchFamily="18" charset="-127"/>
              </a:rPr>
              <a:t>상대방을 사랑할 줄 안다 </a:t>
            </a:r>
            <a:endParaRPr lang="en-US" altLang="ko-KR" sz="3600" b="1" dirty="0">
              <a:solidFill>
                <a:srgbClr val="0000FF"/>
              </a:solidFill>
              <a:latin typeface="HY동녘B" pitchFamily="18" charset="-127"/>
              <a:ea typeface="HY동녘B" pitchFamily="18" charset="-127"/>
            </a:endParaRPr>
          </a:p>
          <a:p>
            <a:endParaRPr lang="en-US" altLang="ko-KR" sz="3600" b="1" dirty="0">
              <a:solidFill>
                <a:srgbClr val="0000FF"/>
              </a:solidFill>
              <a:latin typeface="HY동녘B" pitchFamily="18" charset="-127"/>
              <a:ea typeface="HY동녘B" pitchFamily="18" charset="-127"/>
            </a:endParaRPr>
          </a:p>
          <a:p>
            <a:pPr algn="ctr">
              <a:buNone/>
            </a:pPr>
            <a:r>
              <a:rPr lang="ko-KR" altLang="en-US" sz="3600" b="1" dirty="0">
                <a:solidFill>
                  <a:srgbClr val="0000FF"/>
                </a:solidFill>
                <a:latin typeface="HY동녘B" pitchFamily="18" charset="-127"/>
                <a:ea typeface="HY동녘B" pitchFamily="18" charset="-127"/>
              </a:rPr>
              <a:t>나를 위해서 꼭 안아 주세요</a:t>
            </a:r>
          </a:p>
        </p:txBody>
      </p:sp>
      <p:pic>
        <p:nvPicPr>
          <p:cNvPr id="4" name="바램-노사연- 가사와 함께.mp3">
            <a:hlinkClick r:id="" action="ppaction://media"/>
            <a:extLst>
              <a:ext uri="{FF2B5EF4-FFF2-40B4-BE49-F238E27FC236}">
                <a16:creationId xmlns:a16="http://schemas.microsoft.com/office/drawing/2014/main" id="{FD59DB0B-F38A-456D-87D4-A14D27301F4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7668344" y="129431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955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30014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192405" y="0"/>
            <a:ext cx="7022934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내가  웃으면  내 가족도 웃는다</a:t>
            </a:r>
            <a:r>
              <a:rPr lang="en-US" altLang="ko-KR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.</a:t>
            </a:r>
            <a:r>
              <a:rPr lang="ko-KR" altLang="en-US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</a:t>
            </a:r>
          </a:p>
        </p:txBody>
      </p:sp>
      <p:pic>
        <p:nvPicPr>
          <p:cNvPr id="3074" name="Picture 2" descr="C:\Users\limdongchum\Downloads\유짤-인1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052736"/>
            <a:ext cx="5305772" cy="5305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9997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6925" y="1738313"/>
            <a:ext cx="5010150" cy="338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AutoShape 2" descr="BandPhoto_2019_06_30_09_36_03.jpg"/>
          <p:cNvSpPr>
            <a:spLocks noChangeAspect="1" noChangeArrowheads="1"/>
          </p:cNvSpPr>
          <p:nvPr/>
        </p:nvSpPr>
        <p:spPr bwMode="auto">
          <a:xfrm>
            <a:off x="7620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612" y="430526"/>
            <a:ext cx="6984776" cy="5976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84073060"/>
      </p:ext>
    </p:extLst>
  </p:cSld>
  <p:clrMapOvr>
    <a:masterClrMapping/>
  </p:clrMapOvr>
</p:sld>
</file>

<file path=ppt/theme/theme1.xml><?xml version="1.0" encoding="utf-8"?>
<a:theme xmlns:a="http://schemas.openxmlformats.org/drawingml/2006/main" name="기류">
  <a:themeElements>
    <a:clrScheme name="기류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기류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기류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20260</TotalTime>
  <Words>971</Words>
  <Application>Microsoft Office PowerPoint</Application>
  <PresentationFormat>화면 슬라이드 쇼(4:3)</PresentationFormat>
  <Paragraphs>314</Paragraphs>
  <Slides>41</Slides>
  <Notes>11</Notes>
  <HiddenSlides>0</HiddenSlides>
  <MMClips>4</MMClips>
  <ScaleCrop>false</ScaleCrop>
  <HeadingPairs>
    <vt:vector size="6" baseType="variant">
      <vt:variant>
        <vt:lpstr>사용한 글꼴</vt:lpstr>
      </vt:variant>
      <vt:variant>
        <vt:i4>24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41</vt:i4>
      </vt:variant>
    </vt:vector>
  </HeadingPairs>
  <TitlesOfParts>
    <vt:vector size="66" baseType="lpstr">
      <vt:lpstr>1훈새마을운동 R</vt:lpstr>
      <vt:lpstr>HY견고딕</vt:lpstr>
      <vt:lpstr>HY그래픽B</vt:lpstr>
      <vt:lpstr>HY그래픽M</vt:lpstr>
      <vt:lpstr>HY동녘B</vt:lpstr>
      <vt:lpstr>HY동녘M</vt:lpstr>
      <vt:lpstr>HY울릉도B</vt:lpstr>
      <vt:lpstr>HY울릉도M</vt:lpstr>
      <vt:lpstr>HY크리스탈M</vt:lpstr>
      <vt:lpstr>HY헤드라인M</vt:lpstr>
      <vt:lpstr>MD아트체</vt:lpstr>
      <vt:lpstr>Tmon몬소리 Black</vt:lpstr>
      <vt:lpstr>가는각진제목체</vt:lpstr>
      <vt:lpstr>고딕체</vt:lpstr>
      <vt:lpstr>궁서</vt:lpstr>
      <vt:lpstr>맑은 고딕</vt:lpstr>
      <vt:lpstr>함초롬돋움</vt:lpstr>
      <vt:lpstr>휴먼모음T</vt:lpstr>
      <vt:lpstr>휴먼옛체</vt:lpstr>
      <vt:lpstr>Arial</vt:lpstr>
      <vt:lpstr>Georgia</vt:lpstr>
      <vt:lpstr>Times New Roman</vt:lpstr>
      <vt:lpstr>Trebuchet MS</vt:lpstr>
      <vt:lpstr>Verdana</vt:lpstr>
      <vt:lpstr>기류</vt:lpstr>
      <vt:lpstr>PowerPoint 프레젠테이션</vt:lpstr>
      <vt:lpstr>PowerPoint 프레젠테이션</vt:lpstr>
      <vt:lpstr>PowerPoint 프레젠테이션</vt:lpstr>
      <vt:lpstr>PowerPoint 프레젠테이션</vt:lpstr>
      <vt:lpstr> 1. 미소보다는 껄껄  2. 상상하며 웃어라  3. 웃을 거리를 찾아라  출처 : https://health.chosun.com/site/data/html_dir/2010/02/12/2010021200969.html   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  </vt:lpstr>
      <vt:lpstr>  </vt:lpstr>
      <vt:lpstr>PowerPoint 프레젠테이션</vt:lpstr>
      <vt:lpstr>PowerPoint 프레젠테이션</vt:lpstr>
      <vt:lpstr>PowerPoint 프레젠테이션</vt:lpstr>
      <vt:lpstr>상대방의 예측을 깨는 유머</vt:lpstr>
      <vt:lpstr>PowerPoint 프레젠테이션</vt:lpstr>
      <vt:lpstr>PowerPoint 프레젠테이션</vt:lpstr>
      <vt:lpstr>얼굴 근육 풀기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  꼭  안아 주세요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정연기</cp:lastModifiedBy>
  <cp:revision>1258</cp:revision>
  <cp:lastPrinted>2017-06-05T05:04:14Z</cp:lastPrinted>
  <dcterms:created xsi:type="dcterms:W3CDTF">2013-12-03T07:49:54Z</dcterms:created>
  <dcterms:modified xsi:type="dcterms:W3CDTF">2025-11-05T16:23:04Z</dcterms:modified>
</cp:coreProperties>
</file>