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6"/>
  </p:notesMasterIdLst>
  <p:sldIdLst>
    <p:sldId id="307" r:id="rId2"/>
    <p:sldId id="304" r:id="rId3"/>
    <p:sldId id="289" r:id="rId4"/>
    <p:sldId id="283" r:id="rId5"/>
    <p:sldId id="316" r:id="rId6"/>
    <p:sldId id="317" r:id="rId7"/>
    <p:sldId id="318" r:id="rId8"/>
    <p:sldId id="323" r:id="rId9"/>
    <p:sldId id="324" r:id="rId10"/>
    <p:sldId id="325" r:id="rId11"/>
    <p:sldId id="326" r:id="rId12"/>
    <p:sldId id="321" r:id="rId13"/>
    <p:sldId id="322" r:id="rId14"/>
    <p:sldId id="311" r:id="rId15"/>
  </p:sldIdLst>
  <p:sldSz cx="12192000" cy="6858000"/>
  <p:notesSz cx="6858000" cy="9144000"/>
  <p:embeddedFontLst>
    <p:embeddedFont>
      <p:font typeface="페이퍼로지 5 Medium" charset="-127"/>
      <p:regular r:id="rId17"/>
    </p:embeddedFont>
    <p:embeddedFont>
      <p:font typeface="페이퍼로지 8 ExtraBold" charset="-127"/>
      <p:bold r:id="rId18"/>
    </p:embeddedFont>
    <p:embeddedFont>
      <p:font typeface="프리젠테이션 4 Regular" charset="-127"/>
      <p:regular r:id="rId19"/>
    </p:embeddedFont>
    <p:embeddedFont>
      <p:font typeface="프리젠테이션 7 Bold" charset="-127"/>
      <p:bold r:id="rId20"/>
    </p:embeddedFont>
    <p:embeddedFont>
      <p:font typeface="맑은 고딕" panose="020B0503020000020004" pitchFamily="50" charset="-127"/>
      <p:regular r:id="rId21"/>
      <p:bold r:id="rId22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47" userDrawn="1">
          <p15:clr>
            <a:srgbClr val="A4A3A4"/>
          </p15:clr>
        </p15:guide>
        <p15:guide id="4" pos="7333" userDrawn="1">
          <p15:clr>
            <a:srgbClr val="A4A3A4"/>
          </p15:clr>
        </p15:guide>
        <p15:guide id="5" orient="horz" pos="40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3A87"/>
    <a:srgbClr val="FA3D68"/>
    <a:srgbClr val="EB72A0"/>
    <a:srgbClr val="7B4FF0"/>
    <a:srgbClr val="46C6DA"/>
    <a:srgbClr val="2784F1"/>
    <a:srgbClr val="ED9D0F"/>
    <a:srgbClr val="E50054"/>
    <a:srgbClr val="DF1C8B"/>
    <a:srgbClr val="FC99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34" autoAdjust="0"/>
    <p:restoredTop sz="94660"/>
  </p:normalViewPr>
  <p:slideViewPr>
    <p:cSldViewPr showGuides="1">
      <p:cViewPr varScale="1">
        <p:scale>
          <a:sx n="110" d="100"/>
          <a:sy n="110" d="100"/>
        </p:scale>
        <p:origin x="492" y="108"/>
      </p:cViewPr>
      <p:guideLst>
        <p:guide orient="horz" pos="2160"/>
        <p:guide pos="3840"/>
        <p:guide pos="347"/>
        <p:guide pos="7333"/>
        <p:guide orient="horz" pos="406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호경 권" userId="5ca82acd2d55280a" providerId="LiveId" clId="{D21F54AB-16DA-4C77-9D1C-DE091949CB7A}"/>
    <pc:docChg chg="modSld">
      <pc:chgData name="호경 권" userId="5ca82acd2d55280a" providerId="LiveId" clId="{D21F54AB-16DA-4C77-9D1C-DE091949CB7A}" dt="2025-10-22T05:18:26.742" v="0" actId="1076"/>
      <pc:docMkLst>
        <pc:docMk/>
      </pc:docMkLst>
      <pc:sldChg chg="modSp mod">
        <pc:chgData name="호경 권" userId="5ca82acd2d55280a" providerId="LiveId" clId="{D21F54AB-16DA-4C77-9D1C-DE091949CB7A}" dt="2025-10-22T05:18:26.742" v="0" actId="1076"/>
        <pc:sldMkLst>
          <pc:docMk/>
          <pc:sldMk cId="1994721662" sldId="307"/>
        </pc:sldMkLst>
        <pc:spChg chg="mod">
          <ac:chgData name="호경 권" userId="5ca82acd2d55280a" providerId="LiveId" clId="{D21F54AB-16DA-4C77-9D1C-DE091949CB7A}" dt="2025-10-22T05:18:26.742" v="0" actId="1076"/>
          <ac:spMkLst>
            <pc:docMk/>
            <pc:sldMk cId="1994721662" sldId="307"/>
            <ac:spMk id="13" creationId="{D9FB863A-C534-D7F3-0320-0F0E770133F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21F3A-68B5-49AD-94C5-B6CA7AACD7F9}" type="datetimeFigureOut">
              <a:rPr lang="ko-KR" altLang="en-US" smtClean="0"/>
              <a:t>2025-10-22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E792D-2689-4E02-A266-CDBEC3ECDA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8880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44292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ADBC92E-0673-2200-7F4B-B2D937ED5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8125" y="6470650"/>
            <a:ext cx="476249" cy="365125"/>
          </a:xfrm>
        </p:spPr>
        <p:txBody>
          <a:bodyPr/>
          <a:lstStyle>
            <a:lvl1pPr>
              <a:defRPr sz="1050"/>
            </a:lvl1pPr>
          </a:lstStyle>
          <a:p>
            <a:fld id="{449CBBB2-4F07-4B76-B2F8-CA947F216D5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9" name="그래픽 8">
            <a:extLst>
              <a:ext uri="{FF2B5EF4-FFF2-40B4-BE49-F238E27FC236}">
                <a16:creationId xmlns:a16="http://schemas.microsoft.com/office/drawing/2014/main" id="{133FCFE7-DAFD-C1B6-E2F0-C6EFDEE72D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71180" y="386497"/>
            <a:ext cx="1196614" cy="181422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1E10638C-1157-8371-700B-AA134EAD4CAD}"/>
              </a:ext>
            </a:extLst>
          </p:cNvPr>
          <p:cNvSpPr/>
          <p:nvPr userDrawn="1"/>
        </p:nvSpPr>
        <p:spPr>
          <a:xfrm>
            <a:off x="0" y="2"/>
            <a:ext cx="12192000" cy="85723"/>
          </a:xfrm>
          <a:prstGeom prst="rect">
            <a:avLst/>
          </a:prstGeom>
          <a:gradFill>
            <a:gsLst>
              <a:gs pos="32000">
                <a:srgbClr val="92389C"/>
              </a:gs>
              <a:gs pos="75000">
                <a:schemeClr val="accent1"/>
              </a:gs>
              <a:gs pos="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제목 10">
            <a:extLst>
              <a:ext uri="{FF2B5EF4-FFF2-40B4-BE49-F238E27FC236}">
                <a16:creationId xmlns:a16="http://schemas.microsoft.com/office/drawing/2014/main" id="{D5C4F9DD-4F5B-5D3B-1BBC-96D28D47C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387" y="319822"/>
            <a:ext cx="5582338" cy="461665"/>
          </a:xfrm>
        </p:spPr>
        <p:txBody>
          <a:bodyPr wrap="none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3" name="텍스트 개체 틀 12">
            <a:extLst>
              <a:ext uri="{FF2B5EF4-FFF2-40B4-BE49-F238E27FC236}">
                <a16:creationId xmlns:a16="http://schemas.microsoft.com/office/drawing/2014/main" id="{B019B89A-65EF-8DA9-AF80-1FED4880B8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4206" y="319822"/>
            <a:ext cx="619125" cy="461665"/>
          </a:xfrm>
        </p:spPr>
        <p:txBody>
          <a:bodyPr wrap="none" anchor="ctr" anchorCtr="0">
            <a:noAutofit/>
          </a:bodyPr>
          <a:lstStyle>
            <a:lvl1pPr marL="0" indent="0" algn="l" defTabSz="914400" rtl="0" eaLnBrk="1" latinLnBrk="1" hangingPunct="1">
              <a:lnSpc>
                <a:spcPct val="100000"/>
              </a:lnSpc>
              <a:buNone/>
              <a:defRPr lang="ko-KR" altLang="en-US" sz="2400" kern="1200" dirty="0">
                <a:solidFill>
                  <a:schemeClr val="accent1"/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pPr lvl="0"/>
            <a:r>
              <a:rPr lang="en-US" altLang="ko-KR" dirty="0"/>
              <a:t>04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830279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0">
            <a:extLst>
              <a:ext uri="{FF2B5EF4-FFF2-40B4-BE49-F238E27FC236}">
                <a16:creationId xmlns:a16="http://schemas.microsoft.com/office/drawing/2014/main" id="{48DD081B-EAFD-CF0D-79A1-9F757E764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387" y="319822"/>
            <a:ext cx="5582338" cy="461665"/>
          </a:xfrm>
        </p:spPr>
        <p:txBody>
          <a:bodyPr wrap="none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defRPr lang="ko-KR" altLang="en-US" sz="2400" kern="1200" dirty="0">
                <a:solidFill>
                  <a:schemeClr val="bg1"/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8" name="텍스트 개체 틀 12">
            <a:extLst>
              <a:ext uri="{FF2B5EF4-FFF2-40B4-BE49-F238E27FC236}">
                <a16:creationId xmlns:a16="http://schemas.microsoft.com/office/drawing/2014/main" id="{AD9A7B77-706E-CE8F-85EA-44FEA9A9A7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4206" y="319822"/>
            <a:ext cx="619125" cy="461665"/>
          </a:xfrm>
        </p:spPr>
        <p:txBody>
          <a:bodyPr wrap="none" anchor="ctr" anchorCtr="0">
            <a:noAutofit/>
          </a:bodyPr>
          <a:lstStyle>
            <a:lvl1pPr marL="0" indent="0" algn="l" defTabSz="914400" rtl="0" eaLnBrk="1" latinLnBrk="1" hangingPunct="1">
              <a:lnSpc>
                <a:spcPct val="100000"/>
              </a:lnSpc>
              <a:buNone/>
              <a:defRPr lang="ko-KR" altLang="en-US" sz="2400" kern="1200" dirty="0">
                <a:solidFill>
                  <a:schemeClr val="bg1"/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pPr lvl="0"/>
            <a:r>
              <a:rPr lang="en-US" altLang="ko-KR" dirty="0"/>
              <a:t>04</a:t>
            </a:r>
            <a:endParaRPr lang="ko-KR" altLang="en-US" dirty="0"/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486B97ED-962C-12DE-671D-DF3A8A2DD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8125" y="6470650"/>
            <a:ext cx="476249" cy="365125"/>
          </a:xfrm>
        </p:spPr>
        <p:txBody>
          <a:bodyPr/>
          <a:lstStyle>
            <a:lvl1pPr>
              <a:defRPr sz="1050"/>
            </a:lvl1pPr>
          </a:lstStyle>
          <a:p>
            <a:fld id="{449CBBB2-4F07-4B76-B2F8-CA947F216D5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사각형: 둥근 한쪽 모서리 5">
            <a:extLst>
              <a:ext uri="{FF2B5EF4-FFF2-40B4-BE49-F238E27FC236}">
                <a16:creationId xmlns:a16="http://schemas.microsoft.com/office/drawing/2014/main" id="{F2880E24-EAAA-43D7-854A-B4A0D632219F}"/>
              </a:ext>
            </a:extLst>
          </p:cNvPr>
          <p:cNvSpPr/>
          <p:nvPr userDrawn="1"/>
        </p:nvSpPr>
        <p:spPr>
          <a:xfrm flipH="1">
            <a:off x="2771480" y="914400"/>
            <a:ext cx="9420520" cy="5943600"/>
          </a:xfrm>
          <a:prstGeom prst="round1Rect">
            <a:avLst>
              <a:gd name="adj" fmla="val 318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1221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0">
            <a:extLst>
              <a:ext uri="{FF2B5EF4-FFF2-40B4-BE49-F238E27FC236}">
                <a16:creationId xmlns:a16="http://schemas.microsoft.com/office/drawing/2014/main" id="{48DD081B-EAFD-CF0D-79A1-9F757E764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387" y="319822"/>
            <a:ext cx="5582338" cy="461665"/>
          </a:xfrm>
        </p:spPr>
        <p:txBody>
          <a:bodyPr wrap="none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defRPr lang="ko-KR" altLang="en-US" sz="2400" kern="1200" dirty="0">
                <a:solidFill>
                  <a:schemeClr val="bg1"/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8" name="텍스트 개체 틀 12">
            <a:extLst>
              <a:ext uri="{FF2B5EF4-FFF2-40B4-BE49-F238E27FC236}">
                <a16:creationId xmlns:a16="http://schemas.microsoft.com/office/drawing/2014/main" id="{AD9A7B77-706E-CE8F-85EA-44FEA9A9A7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4206" y="319822"/>
            <a:ext cx="619125" cy="461665"/>
          </a:xfrm>
        </p:spPr>
        <p:txBody>
          <a:bodyPr wrap="none" anchor="ctr" anchorCtr="0">
            <a:noAutofit/>
          </a:bodyPr>
          <a:lstStyle>
            <a:lvl1pPr marL="0" indent="0" algn="l" defTabSz="914400" rtl="0" eaLnBrk="1" latinLnBrk="1" hangingPunct="1">
              <a:lnSpc>
                <a:spcPct val="100000"/>
              </a:lnSpc>
              <a:buNone/>
              <a:defRPr lang="ko-KR" altLang="en-US" sz="2400" kern="1200" dirty="0">
                <a:solidFill>
                  <a:schemeClr val="bg1"/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pPr lvl="0"/>
            <a:r>
              <a:rPr lang="en-US" altLang="ko-KR" dirty="0"/>
              <a:t>04</a:t>
            </a:r>
            <a:endParaRPr lang="ko-KR" altLang="en-US" dirty="0"/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486B97ED-962C-12DE-671D-DF3A8A2DD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8125" y="6470650"/>
            <a:ext cx="476249" cy="365125"/>
          </a:xfrm>
        </p:spPr>
        <p:txBody>
          <a:bodyPr/>
          <a:lstStyle>
            <a:lvl1pPr>
              <a:defRPr sz="1050"/>
            </a:lvl1pPr>
          </a:lstStyle>
          <a:p>
            <a:fld id="{449CBBB2-4F07-4B76-B2F8-CA947F216D5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사각형: 둥근 한쪽 모서리 4">
            <a:extLst>
              <a:ext uri="{FF2B5EF4-FFF2-40B4-BE49-F238E27FC236}">
                <a16:creationId xmlns:a16="http://schemas.microsoft.com/office/drawing/2014/main" id="{488D5ADE-1249-BE06-A434-2FDE700C3D84}"/>
              </a:ext>
            </a:extLst>
          </p:cNvPr>
          <p:cNvSpPr/>
          <p:nvPr userDrawn="1"/>
        </p:nvSpPr>
        <p:spPr>
          <a:xfrm flipH="1">
            <a:off x="367645" y="914400"/>
            <a:ext cx="11824355" cy="5943600"/>
          </a:xfrm>
          <a:prstGeom prst="round1Rect">
            <a:avLst>
              <a:gd name="adj" fmla="val 318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3996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bg>
      <p:bgPr>
        <a:gradFill>
          <a:gsLst>
            <a:gs pos="31000">
              <a:srgbClr val="92389C"/>
            </a:gs>
            <a:gs pos="58000">
              <a:schemeClr val="accent1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자유형: 도형 2">
            <a:extLst>
              <a:ext uri="{FF2B5EF4-FFF2-40B4-BE49-F238E27FC236}">
                <a16:creationId xmlns:a16="http://schemas.microsoft.com/office/drawing/2014/main" id="{4E2F106C-CDC5-5F05-E27B-3DB5F1948001}"/>
              </a:ext>
            </a:extLst>
          </p:cNvPr>
          <p:cNvSpPr/>
          <p:nvPr userDrawn="1"/>
        </p:nvSpPr>
        <p:spPr>
          <a:xfrm>
            <a:off x="10944521" y="0"/>
            <a:ext cx="1247479" cy="1091891"/>
          </a:xfrm>
          <a:custGeom>
            <a:avLst/>
            <a:gdLst>
              <a:gd name="connsiteX0" fmla="*/ 120016 w 1247479"/>
              <a:gd name="connsiteY0" fmla="*/ 0 h 1091891"/>
              <a:gd name="connsiteX1" fmla="*/ 1247479 w 1247479"/>
              <a:gd name="connsiteY1" fmla="*/ 0 h 1091891"/>
              <a:gd name="connsiteX2" fmla="*/ 1247479 w 1247479"/>
              <a:gd name="connsiteY2" fmla="*/ 1091891 h 1091891"/>
              <a:gd name="connsiteX3" fmla="*/ 358242 w 1247479"/>
              <a:gd name="connsiteY3" fmla="*/ 1091891 h 1091891"/>
              <a:gd name="connsiteX4" fmla="*/ 308623 w 1247479"/>
              <a:gd name="connsiteY4" fmla="*/ 1029047 h 1091891"/>
              <a:gd name="connsiteX5" fmla="*/ 210877 w 1247479"/>
              <a:gd name="connsiteY5" fmla="*/ 905249 h 1091891"/>
              <a:gd name="connsiteX6" fmla="*/ 0 w 1247479"/>
              <a:gd name="connsiteY6" fmla="*/ 396121 h 1091891"/>
              <a:gd name="connsiteX7" fmla="*/ 2775 w 1247479"/>
              <a:gd name="connsiteY7" fmla="*/ 340977 h 1091891"/>
              <a:gd name="connsiteX8" fmla="*/ 0 w 1247479"/>
              <a:gd name="connsiteY8" fmla="*/ 333694 h 1091891"/>
              <a:gd name="connsiteX9" fmla="*/ 3121 w 1247479"/>
              <a:gd name="connsiteY9" fmla="*/ 333694 h 1091891"/>
              <a:gd name="connsiteX10" fmla="*/ 107740 w 1247479"/>
              <a:gd name="connsiteY10" fmla="*/ 17974 h 109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47479" h="1091891">
                <a:moveTo>
                  <a:pt x="120016" y="0"/>
                </a:moveTo>
                <a:lnTo>
                  <a:pt x="1247479" y="0"/>
                </a:lnTo>
                <a:lnTo>
                  <a:pt x="1247479" y="1091891"/>
                </a:lnTo>
                <a:lnTo>
                  <a:pt x="358242" y="1091891"/>
                </a:lnTo>
                <a:lnTo>
                  <a:pt x="308623" y="1029047"/>
                </a:lnTo>
                <a:cubicBezTo>
                  <a:pt x="277070" y="989084"/>
                  <a:pt x="244499" y="947832"/>
                  <a:pt x="210877" y="905249"/>
                </a:cubicBezTo>
                <a:cubicBezTo>
                  <a:pt x="80466" y="774846"/>
                  <a:pt x="0" y="594848"/>
                  <a:pt x="0" y="396121"/>
                </a:cubicBezTo>
                <a:cubicBezTo>
                  <a:pt x="0" y="377393"/>
                  <a:pt x="1387" y="359359"/>
                  <a:pt x="2775" y="340977"/>
                </a:cubicBezTo>
                <a:cubicBezTo>
                  <a:pt x="2775" y="340977"/>
                  <a:pt x="2775" y="340977"/>
                  <a:pt x="0" y="333694"/>
                </a:cubicBezTo>
                <a:cubicBezTo>
                  <a:pt x="0" y="333694"/>
                  <a:pt x="0" y="333694"/>
                  <a:pt x="3121" y="333694"/>
                </a:cubicBezTo>
                <a:cubicBezTo>
                  <a:pt x="13093" y="218594"/>
                  <a:pt x="50094" y="111216"/>
                  <a:pt x="107740" y="17974"/>
                </a:cubicBezTo>
                <a:close/>
              </a:path>
            </a:pathLst>
          </a:custGeom>
          <a:gradFill flip="none" rotWithShape="1">
            <a:gsLst>
              <a:gs pos="100000">
                <a:srgbClr val="5580E1">
                  <a:alpha val="0"/>
                </a:srgbClr>
              </a:gs>
              <a:gs pos="0">
                <a:srgbClr val="1EB1D4">
                  <a:alpha val="51000"/>
                </a:srgbClr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atinLnBrk="0"/>
            <a:endParaRPr lang="ko-KR" altLang="en-US" kern="0">
              <a:solidFill>
                <a:prstClr val="black"/>
              </a:solidFill>
            </a:endParaRPr>
          </a:p>
        </p:txBody>
      </p:sp>
      <p:pic>
        <p:nvPicPr>
          <p:cNvPr id="4" name="그래픽 3">
            <a:extLst>
              <a:ext uri="{FF2B5EF4-FFF2-40B4-BE49-F238E27FC236}">
                <a16:creationId xmlns:a16="http://schemas.microsoft.com/office/drawing/2014/main" id="{6C98265E-5E4E-DDDF-E5B1-03A8A0F699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71180" y="386497"/>
            <a:ext cx="1196614" cy="181422"/>
          </a:xfrm>
          <a:prstGeom prst="rect">
            <a:avLst/>
          </a:prstGeom>
        </p:spPr>
      </p:pic>
      <p:sp>
        <p:nvSpPr>
          <p:cNvPr id="2" name="사각형: 둥근 한쪽 모서리 1">
            <a:extLst>
              <a:ext uri="{FF2B5EF4-FFF2-40B4-BE49-F238E27FC236}">
                <a16:creationId xmlns:a16="http://schemas.microsoft.com/office/drawing/2014/main" id="{B3D8FDE2-FBF5-A2E5-EB2B-4245C0B0DF9B}"/>
              </a:ext>
            </a:extLst>
          </p:cNvPr>
          <p:cNvSpPr/>
          <p:nvPr userDrawn="1"/>
        </p:nvSpPr>
        <p:spPr>
          <a:xfrm flipH="1">
            <a:off x="2771480" y="914400"/>
            <a:ext cx="9420520" cy="5943600"/>
          </a:xfrm>
          <a:prstGeom prst="round1Rect">
            <a:avLst>
              <a:gd name="adj" fmla="val 318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제목 10">
            <a:extLst>
              <a:ext uri="{FF2B5EF4-FFF2-40B4-BE49-F238E27FC236}">
                <a16:creationId xmlns:a16="http://schemas.microsoft.com/office/drawing/2014/main" id="{48DD081B-EAFD-CF0D-79A1-9F757E764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387" y="319822"/>
            <a:ext cx="5582338" cy="461665"/>
          </a:xfrm>
        </p:spPr>
        <p:txBody>
          <a:bodyPr wrap="none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defRPr lang="ko-KR" altLang="en-US" sz="2400" kern="1200" dirty="0">
                <a:solidFill>
                  <a:schemeClr val="bg1"/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8" name="텍스트 개체 틀 12">
            <a:extLst>
              <a:ext uri="{FF2B5EF4-FFF2-40B4-BE49-F238E27FC236}">
                <a16:creationId xmlns:a16="http://schemas.microsoft.com/office/drawing/2014/main" id="{AD9A7B77-706E-CE8F-85EA-44FEA9A9A7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4206" y="319822"/>
            <a:ext cx="619125" cy="461665"/>
          </a:xfrm>
        </p:spPr>
        <p:txBody>
          <a:bodyPr wrap="none" anchor="ctr" anchorCtr="0">
            <a:noAutofit/>
          </a:bodyPr>
          <a:lstStyle>
            <a:lvl1pPr marL="0" indent="0" algn="l" defTabSz="914400" rtl="0" eaLnBrk="1" latinLnBrk="1" hangingPunct="1">
              <a:lnSpc>
                <a:spcPct val="100000"/>
              </a:lnSpc>
              <a:buNone/>
              <a:defRPr lang="ko-KR" altLang="en-US" sz="2400" kern="1200" dirty="0">
                <a:solidFill>
                  <a:schemeClr val="bg1"/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pPr lvl="0"/>
            <a:r>
              <a:rPr lang="en-US" altLang="ko-KR" dirty="0"/>
              <a:t>04</a:t>
            </a:r>
            <a:endParaRPr lang="ko-KR" altLang="en-US" dirty="0"/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486B97ED-962C-12DE-671D-DF3A8A2DD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8125" y="6470650"/>
            <a:ext cx="476249" cy="365125"/>
          </a:xfrm>
        </p:spPr>
        <p:txBody>
          <a:bodyPr/>
          <a:lstStyle>
            <a:lvl1pPr>
              <a:defRPr sz="1050"/>
            </a:lvl1pPr>
          </a:lstStyle>
          <a:p>
            <a:fld id="{449CBBB2-4F07-4B76-B2F8-CA947F216D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57714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bg>
      <p:bgPr>
        <a:gradFill>
          <a:gsLst>
            <a:gs pos="31000">
              <a:srgbClr val="92389C"/>
            </a:gs>
            <a:gs pos="58000">
              <a:schemeClr val="accent1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자유형: 도형 2">
            <a:extLst>
              <a:ext uri="{FF2B5EF4-FFF2-40B4-BE49-F238E27FC236}">
                <a16:creationId xmlns:a16="http://schemas.microsoft.com/office/drawing/2014/main" id="{4E2F106C-CDC5-5F05-E27B-3DB5F1948001}"/>
              </a:ext>
            </a:extLst>
          </p:cNvPr>
          <p:cNvSpPr/>
          <p:nvPr userDrawn="1"/>
        </p:nvSpPr>
        <p:spPr>
          <a:xfrm>
            <a:off x="10944521" y="0"/>
            <a:ext cx="1247479" cy="1091891"/>
          </a:xfrm>
          <a:custGeom>
            <a:avLst/>
            <a:gdLst>
              <a:gd name="connsiteX0" fmla="*/ 120016 w 1247479"/>
              <a:gd name="connsiteY0" fmla="*/ 0 h 1091891"/>
              <a:gd name="connsiteX1" fmla="*/ 1247479 w 1247479"/>
              <a:gd name="connsiteY1" fmla="*/ 0 h 1091891"/>
              <a:gd name="connsiteX2" fmla="*/ 1247479 w 1247479"/>
              <a:gd name="connsiteY2" fmla="*/ 1091891 h 1091891"/>
              <a:gd name="connsiteX3" fmla="*/ 358242 w 1247479"/>
              <a:gd name="connsiteY3" fmla="*/ 1091891 h 1091891"/>
              <a:gd name="connsiteX4" fmla="*/ 308623 w 1247479"/>
              <a:gd name="connsiteY4" fmla="*/ 1029047 h 1091891"/>
              <a:gd name="connsiteX5" fmla="*/ 210877 w 1247479"/>
              <a:gd name="connsiteY5" fmla="*/ 905249 h 1091891"/>
              <a:gd name="connsiteX6" fmla="*/ 0 w 1247479"/>
              <a:gd name="connsiteY6" fmla="*/ 396121 h 1091891"/>
              <a:gd name="connsiteX7" fmla="*/ 2775 w 1247479"/>
              <a:gd name="connsiteY7" fmla="*/ 340977 h 1091891"/>
              <a:gd name="connsiteX8" fmla="*/ 0 w 1247479"/>
              <a:gd name="connsiteY8" fmla="*/ 333694 h 1091891"/>
              <a:gd name="connsiteX9" fmla="*/ 3121 w 1247479"/>
              <a:gd name="connsiteY9" fmla="*/ 333694 h 1091891"/>
              <a:gd name="connsiteX10" fmla="*/ 107740 w 1247479"/>
              <a:gd name="connsiteY10" fmla="*/ 17974 h 109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47479" h="1091891">
                <a:moveTo>
                  <a:pt x="120016" y="0"/>
                </a:moveTo>
                <a:lnTo>
                  <a:pt x="1247479" y="0"/>
                </a:lnTo>
                <a:lnTo>
                  <a:pt x="1247479" y="1091891"/>
                </a:lnTo>
                <a:lnTo>
                  <a:pt x="358242" y="1091891"/>
                </a:lnTo>
                <a:lnTo>
                  <a:pt x="308623" y="1029047"/>
                </a:lnTo>
                <a:cubicBezTo>
                  <a:pt x="277070" y="989084"/>
                  <a:pt x="244499" y="947832"/>
                  <a:pt x="210877" y="905249"/>
                </a:cubicBezTo>
                <a:cubicBezTo>
                  <a:pt x="80466" y="774846"/>
                  <a:pt x="0" y="594848"/>
                  <a:pt x="0" y="396121"/>
                </a:cubicBezTo>
                <a:cubicBezTo>
                  <a:pt x="0" y="377393"/>
                  <a:pt x="1387" y="359359"/>
                  <a:pt x="2775" y="340977"/>
                </a:cubicBezTo>
                <a:cubicBezTo>
                  <a:pt x="2775" y="340977"/>
                  <a:pt x="2775" y="340977"/>
                  <a:pt x="0" y="333694"/>
                </a:cubicBezTo>
                <a:cubicBezTo>
                  <a:pt x="0" y="333694"/>
                  <a:pt x="0" y="333694"/>
                  <a:pt x="3121" y="333694"/>
                </a:cubicBezTo>
                <a:cubicBezTo>
                  <a:pt x="13093" y="218594"/>
                  <a:pt x="50094" y="111216"/>
                  <a:pt x="107740" y="17974"/>
                </a:cubicBezTo>
                <a:close/>
              </a:path>
            </a:pathLst>
          </a:custGeom>
          <a:gradFill flip="none" rotWithShape="1">
            <a:gsLst>
              <a:gs pos="100000">
                <a:srgbClr val="5580E1">
                  <a:alpha val="0"/>
                </a:srgbClr>
              </a:gs>
              <a:gs pos="0">
                <a:srgbClr val="1EB1D4">
                  <a:alpha val="51000"/>
                </a:srgbClr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atinLnBrk="0"/>
            <a:endParaRPr lang="ko-KR" altLang="en-US" kern="0">
              <a:solidFill>
                <a:prstClr val="black"/>
              </a:solidFill>
            </a:endParaRPr>
          </a:p>
        </p:txBody>
      </p:sp>
      <p:pic>
        <p:nvPicPr>
          <p:cNvPr id="4" name="그래픽 3">
            <a:extLst>
              <a:ext uri="{FF2B5EF4-FFF2-40B4-BE49-F238E27FC236}">
                <a16:creationId xmlns:a16="http://schemas.microsoft.com/office/drawing/2014/main" id="{6C98265E-5E4E-DDDF-E5B1-03A8A0F699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71180" y="386497"/>
            <a:ext cx="1196614" cy="181422"/>
          </a:xfrm>
          <a:prstGeom prst="rect">
            <a:avLst/>
          </a:prstGeom>
        </p:spPr>
      </p:pic>
      <p:sp>
        <p:nvSpPr>
          <p:cNvPr id="7" name="제목 10">
            <a:extLst>
              <a:ext uri="{FF2B5EF4-FFF2-40B4-BE49-F238E27FC236}">
                <a16:creationId xmlns:a16="http://schemas.microsoft.com/office/drawing/2014/main" id="{48DD081B-EAFD-CF0D-79A1-9F757E764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387" y="319822"/>
            <a:ext cx="5582338" cy="461665"/>
          </a:xfrm>
        </p:spPr>
        <p:txBody>
          <a:bodyPr wrap="none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defRPr lang="ko-KR" altLang="en-US" sz="2400" kern="1200" dirty="0">
                <a:solidFill>
                  <a:schemeClr val="bg1"/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8" name="텍스트 개체 틀 12">
            <a:extLst>
              <a:ext uri="{FF2B5EF4-FFF2-40B4-BE49-F238E27FC236}">
                <a16:creationId xmlns:a16="http://schemas.microsoft.com/office/drawing/2014/main" id="{AD9A7B77-706E-CE8F-85EA-44FEA9A9A7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4206" y="319822"/>
            <a:ext cx="619125" cy="461665"/>
          </a:xfrm>
        </p:spPr>
        <p:txBody>
          <a:bodyPr wrap="none" anchor="ctr" anchorCtr="0">
            <a:noAutofit/>
          </a:bodyPr>
          <a:lstStyle>
            <a:lvl1pPr marL="0" indent="0" algn="l" defTabSz="914400" rtl="0" eaLnBrk="1" latinLnBrk="1" hangingPunct="1">
              <a:lnSpc>
                <a:spcPct val="100000"/>
              </a:lnSpc>
              <a:buNone/>
              <a:defRPr lang="ko-KR" altLang="en-US" sz="2400" kern="1200" dirty="0">
                <a:solidFill>
                  <a:schemeClr val="bg1"/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pPr lvl="0"/>
            <a:r>
              <a:rPr lang="en-US" altLang="ko-KR" dirty="0"/>
              <a:t>04</a:t>
            </a:r>
            <a:endParaRPr lang="ko-KR" altLang="en-US" dirty="0"/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486B97ED-962C-12DE-671D-DF3A8A2DD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8125" y="6470650"/>
            <a:ext cx="476249" cy="365125"/>
          </a:xfrm>
        </p:spPr>
        <p:txBody>
          <a:bodyPr/>
          <a:lstStyle>
            <a:lvl1pPr>
              <a:defRPr sz="1050"/>
            </a:lvl1pPr>
          </a:lstStyle>
          <a:p>
            <a:fld id="{449CBBB2-4F07-4B76-B2F8-CA947F216D5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사각형: 둥근 한쪽 모서리 4">
            <a:extLst>
              <a:ext uri="{FF2B5EF4-FFF2-40B4-BE49-F238E27FC236}">
                <a16:creationId xmlns:a16="http://schemas.microsoft.com/office/drawing/2014/main" id="{488D5ADE-1249-BE06-A434-2FDE700C3D84}"/>
              </a:ext>
            </a:extLst>
          </p:cNvPr>
          <p:cNvSpPr/>
          <p:nvPr userDrawn="1"/>
        </p:nvSpPr>
        <p:spPr>
          <a:xfrm flipH="1">
            <a:off x="367645" y="914400"/>
            <a:ext cx="11824355" cy="5943600"/>
          </a:xfrm>
          <a:prstGeom prst="round1Rect">
            <a:avLst>
              <a:gd name="adj" fmla="val 318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81611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bg>
      <p:bgPr>
        <a:gradFill flip="none" rotWithShape="1">
          <a:gsLst>
            <a:gs pos="66000">
              <a:srgbClr val="92389C"/>
            </a:gs>
            <a:gs pos="89000">
              <a:schemeClr val="accent1"/>
            </a:gs>
            <a:gs pos="37000">
              <a:schemeClr val="accent2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자유형: 도형 4">
            <a:extLst>
              <a:ext uri="{FF2B5EF4-FFF2-40B4-BE49-F238E27FC236}">
                <a16:creationId xmlns:a16="http://schemas.microsoft.com/office/drawing/2014/main" id="{D147FD56-9051-FEF2-E395-5E76D2EF8AA5}"/>
              </a:ext>
            </a:extLst>
          </p:cNvPr>
          <p:cNvSpPr/>
          <p:nvPr userDrawn="1"/>
        </p:nvSpPr>
        <p:spPr>
          <a:xfrm>
            <a:off x="10944521" y="0"/>
            <a:ext cx="1247479" cy="1091891"/>
          </a:xfrm>
          <a:custGeom>
            <a:avLst/>
            <a:gdLst>
              <a:gd name="connsiteX0" fmla="*/ 120016 w 1247479"/>
              <a:gd name="connsiteY0" fmla="*/ 0 h 1091891"/>
              <a:gd name="connsiteX1" fmla="*/ 1247479 w 1247479"/>
              <a:gd name="connsiteY1" fmla="*/ 0 h 1091891"/>
              <a:gd name="connsiteX2" fmla="*/ 1247479 w 1247479"/>
              <a:gd name="connsiteY2" fmla="*/ 1091891 h 1091891"/>
              <a:gd name="connsiteX3" fmla="*/ 358242 w 1247479"/>
              <a:gd name="connsiteY3" fmla="*/ 1091891 h 1091891"/>
              <a:gd name="connsiteX4" fmla="*/ 308623 w 1247479"/>
              <a:gd name="connsiteY4" fmla="*/ 1029047 h 1091891"/>
              <a:gd name="connsiteX5" fmla="*/ 210877 w 1247479"/>
              <a:gd name="connsiteY5" fmla="*/ 905249 h 1091891"/>
              <a:gd name="connsiteX6" fmla="*/ 0 w 1247479"/>
              <a:gd name="connsiteY6" fmla="*/ 396121 h 1091891"/>
              <a:gd name="connsiteX7" fmla="*/ 2775 w 1247479"/>
              <a:gd name="connsiteY7" fmla="*/ 340977 h 1091891"/>
              <a:gd name="connsiteX8" fmla="*/ 0 w 1247479"/>
              <a:gd name="connsiteY8" fmla="*/ 333694 h 1091891"/>
              <a:gd name="connsiteX9" fmla="*/ 3121 w 1247479"/>
              <a:gd name="connsiteY9" fmla="*/ 333694 h 1091891"/>
              <a:gd name="connsiteX10" fmla="*/ 107740 w 1247479"/>
              <a:gd name="connsiteY10" fmla="*/ 17974 h 109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47479" h="1091891">
                <a:moveTo>
                  <a:pt x="120016" y="0"/>
                </a:moveTo>
                <a:lnTo>
                  <a:pt x="1247479" y="0"/>
                </a:lnTo>
                <a:lnTo>
                  <a:pt x="1247479" y="1091891"/>
                </a:lnTo>
                <a:lnTo>
                  <a:pt x="358242" y="1091891"/>
                </a:lnTo>
                <a:lnTo>
                  <a:pt x="308623" y="1029047"/>
                </a:lnTo>
                <a:cubicBezTo>
                  <a:pt x="277070" y="989084"/>
                  <a:pt x="244499" y="947832"/>
                  <a:pt x="210877" y="905249"/>
                </a:cubicBezTo>
                <a:cubicBezTo>
                  <a:pt x="80466" y="774846"/>
                  <a:pt x="0" y="594848"/>
                  <a:pt x="0" y="396121"/>
                </a:cubicBezTo>
                <a:cubicBezTo>
                  <a:pt x="0" y="377393"/>
                  <a:pt x="1387" y="359359"/>
                  <a:pt x="2775" y="340977"/>
                </a:cubicBezTo>
                <a:cubicBezTo>
                  <a:pt x="2775" y="340977"/>
                  <a:pt x="2775" y="340977"/>
                  <a:pt x="0" y="333694"/>
                </a:cubicBezTo>
                <a:cubicBezTo>
                  <a:pt x="0" y="333694"/>
                  <a:pt x="0" y="333694"/>
                  <a:pt x="3121" y="333694"/>
                </a:cubicBezTo>
                <a:cubicBezTo>
                  <a:pt x="13093" y="218594"/>
                  <a:pt x="50094" y="111216"/>
                  <a:pt x="107740" y="17974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2">
                  <a:alpha val="0"/>
                </a:schemeClr>
              </a:gs>
              <a:gs pos="0">
                <a:schemeClr val="accent1">
                  <a:alpha val="51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>
              <a:solidFill>
                <a:prstClr val="black"/>
              </a:solidFill>
              <a:latin typeface="프리젠테이션 4 Regular"/>
              <a:ea typeface="프리젠테이션 4 Regular"/>
            </a:endParaRPr>
          </a:p>
        </p:txBody>
      </p:sp>
      <p:pic>
        <p:nvPicPr>
          <p:cNvPr id="4" name="그래픽 3">
            <a:extLst>
              <a:ext uri="{FF2B5EF4-FFF2-40B4-BE49-F238E27FC236}">
                <a16:creationId xmlns:a16="http://schemas.microsoft.com/office/drawing/2014/main" id="{6C98265E-5E4E-DDDF-E5B1-03A8A0F699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71180" y="386497"/>
            <a:ext cx="1196614" cy="181422"/>
          </a:xfrm>
          <a:prstGeom prst="rect">
            <a:avLst/>
          </a:prstGeom>
        </p:spPr>
      </p:pic>
      <p:sp>
        <p:nvSpPr>
          <p:cNvPr id="2" name="사각형: 둥근 한쪽 모서리 1">
            <a:extLst>
              <a:ext uri="{FF2B5EF4-FFF2-40B4-BE49-F238E27FC236}">
                <a16:creationId xmlns:a16="http://schemas.microsoft.com/office/drawing/2014/main" id="{B3D8FDE2-FBF5-A2E5-EB2B-4245C0B0DF9B}"/>
              </a:ext>
            </a:extLst>
          </p:cNvPr>
          <p:cNvSpPr/>
          <p:nvPr userDrawn="1"/>
        </p:nvSpPr>
        <p:spPr>
          <a:xfrm flipH="1">
            <a:off x="2771480" y="914400"/>
            <a:ext cx="9420520" cy="5943600"/>
          </a:xfrm>
          <a:prstGeom prst="round1Rect">
            <a:avLst>
              <a:gd name="adj" fmla="val 318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제목 10">
            <a:extLst>
              <a:ext uri="{FF2B5EF4-FFF2-40B4-BE49-F238E27FC236}">
                <a16:creationId xmlns:a16="http://schemas.microsoft.com/office/drawing/2014/main" id="{48DD081B-EAFD-CF0D-79A1-9F757E764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387" y="319822"/>
            <a:ext cx="5582338" cy="461665"/>
          </a:xfrm>
        </p:spPr>
        <p:txBody>
          <a:bodyPr wrap="none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defRPr lang="ko-KR" altLang="en-US" sz="2400" kern="1200" dirty="0">
                <a:solidFill>
                  <a:schemeClr val="bg1"/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8" name="텍스트 개체 틀 12">
            <a:extLst>
              <a:ext uri="{FF2B5EF4-FFF2-40B4-BE49-F238E27FC236}">
                <a16:creationId xmlns:a16="http://schemas.microsoft.com/office/drawing/2014/main" id="{AD9A7B77-706E-CE8F-85EA-44FEA9A9A7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4206" y="319822"/>
            <a:ext cx="619125" cy="461665"/>
          </a:xfrm>
        </p:spPr>
        <p:txBody>
          <a:bodyPr wrap="none" anchor="ctr" anchorCtr="0">
            <a:noAutofit/>
          </a:bodyPr>
          <a:lstStyle>
            <a:lvl1pPr marL="0" indent="0" algn="l" defTabSz="914400" rtl="0" eaLnBrk="1" latinLnBrk="1" hangingPunct="1">
              <a:lnSpc>
                <a:spcPct val="100000"/>
              </a:lnSpc>
              <a:buNone/>
              <a:defRPr lang="ko-KR" altLang="en-US" sz="2400" kern="1200" dirty="0">
                <a:solidFill>
                  <a:schemeClr val="bg1"/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pPr lvl="0"/>
            <a:r>
              <a:rPr lang="en-US" altLang="ko-KR" dirty="0"/>
              <a:t>04</a:t>
            </a:r>
            <a:endParaRPr lang="ko-KR" altLang="en-US" dirty="0"/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486B97ED-962C-12DE-671D-DF3A8A2DD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8125" y="6470650"/>
            <a:ext cx="476249" cy="365125"/>
          </a:xfrm>
        </p:spPr>
        <p:txBody>
          <a:bodyPr/>
          <a:lstStyle>
            <a:lvl1pPr>
              <a:defRPr sz="1050"/>
            </a:lvl1pPr>
          </a:lstStyle>
          <a:p>
            <a:fld id="{449CBBB2-4F07-4B76-B2F8-CA947F216D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9466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슬라이드">
    <p:bg>
      <p:bgPr>
        <a:gradFill flip="none" rotWithShape="1">
          <a:gsLst>
            <a:gs pos="66000">
              <a:srgbClr val="92389C"/>
            </a:gs>
            <a:gs pos="89000">
              <a:schemeClr val="accent1"/>
            </a:gs>
            <a:gs pos="37000">
              <a:schemeClr val="accent2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자유형: 도형 5">
            <a:extLst>
              <a:ext uri="{FF2B5EF4-FFF2-40B4-BE49-F238E27FC236}">
                <a16:creationId xmlns:a16="http://schemas.microsoft.com/office/drawing/2014/main" id="{6C023D22-127E-415B-EB1D-0C223B18F000}"/>
              </a:ext>
            </a:extLst>
          </p:cNvPr>
          <p:cNvSpPr/>
          <p:nvPr userDrawn="1"/>
        </p:nvSpPr>
        <p:spPr>
          <a:xfrm>
            <a:off x="10944521" y="0"/>
            <a:ext cx="1247479" cy="1091891"/>
          </a:xfrm>
          <a:custGeom>
            <a:avLst/>
            <a:gdLst>
              <a:gd name="connsiteX0" fmla="*/ 120016 w 1247479"/>
              <a:gd name="connsiteY0" fmla="*/ 0 h 1091891"/>
              <a:gd name="connsiteX1" fmla="*/ 1247479 w 1247479"/>
              <a:gd name="connsiteY1" fmla="*/ 0 h 1091891"/>
              <a:gd name="connsiteX2" fmla="*/ 1247479 w 1247479"/>
              <a:gd name="connsiteY2" fmla="*/ 1091891 h 1091891"/>
              <a:gd name="connsiteX3" fmla="*/ 358242 w 1247479"/>
              <a:gd name="connsiteY3" fmla="*/ 1091891 h 1091891"/>
              <a:gd name="connsiteX4" fmla="*/ 308623 w 1247479"/>
              <a:gd name="connsiteY4" fmla="*/ 1029047 h 1091891"/>
              <a:gd name="connsiteX5" fmla="*/ 210877 w 1247479"/>
              <a:gd name="connsiteY5" fmla="*/ 905249 h 1091891"/>
              <a:gd name="connsiteX6" fmla="*/ 0 w 1247479"/>
              <a:gd name="connsiteY6" fmla="*/ 396121 h 1091891"/>
              <a:gd name="connsiteX7" fmla="*/ 2775 w 1247479"/>
              <a:gd name="connsiteY7" fmla="*/ 340977 h 1091891"/>
              <a:gd name="connsiteX8" fmla="*/ 0 w 1247479"/>
              <a:gd name="connsiteY8" fmla="*/ 333694 h 1091891"/>
              <a:gd name="connsiteX9" fmla="*/ 3121 w 1247479"/>
              <a:gd name="connsiteY9" fmla="*/ 333694 h 1091891"/>
              <a:gd name="connsiteX10" fmla="*/ 107740 w 1247479"/>
              <a:gd name="connsiteY10" fmla="*/ 17974 h 109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47479" h="1091891">
                <a:moveTo>
                  <a:pt x="120016" y="0"/>
                </a:moveTo>
                <a:lnTo>
                  <a:pt x="1247479" y="0"/>
                </a:lnTo>
                <a:lnTo>
                  <a:pt x="1247479" y="1091891"/>
                </a:lnTo>
                <a:lnTo>
                  <a:pt x="358242" y="1091891"/>
                </a:lnTo>
                <a:lnTo>
                  <a:pt x="308623" y="1029047"/>
                </a:lnTo>
                <a:cubicBezTo>
                  <a:pt x="277070" y="989084"/>
                  <a:pt x="244499" y="947832"/>
                  <a:pt x="210877" y="905249"/>
                </a:cubicBezTo>
                <a:cubicBezTo>
                  <a:pt x="80466" y="774846"/>
                  <a:pt x="0" y="594848"/>
                  <a:pt x="0" y="396121"/>
                </a:cubicBezTo>
                <a:cubicBezTo>
                  <a:pt x="0" y="377393"/>
                  <a:pt x="1387" y="359359"/>
                  <a:pt x="2775" y="340977"/>
                </a:cubicBezTo>
                <a:cubicBezTo>
                  <a:pt x="2775" y="340977"/>
                  <a:pt x="2775" y="340977"/>
                  <a:pt x="0" y="333694"/>
                </a:cubicBezTo>
                <a:cubicBezTo>
                  <a:pt x="0" y="333694"/>
                  <a:pt x="0" y="333694"/>
                  <a:pt x="3121" y="333694"/>
                </a:cubicBezTo>
                <a:cubicBezTo>
                  <a:pt x="13093" y="218594"/>
                  <a:pt x="50094" y="111216"/>
                  <a:pt x="107740" y="17974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2">
                  <a:alpha val="0"/>
                </a:schemeClr>
              </a:gs>
              <a:gs pos="0">
                <a:schemeClr val="accent1">
                  <a:alpha val="51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>
              <a:solidFill>
                <a:prstClr val="black"/>
              </a:solidFill>
              <a:latin typeface="프리젠테이션 4 Regular"/>
              <a:ea typeface="프리젠테이션 4 Regular"/>
            </a:endParaRPr>
          </a:p>
        </p:txBody>
      </p:sp>
      <p:pic>
        <p:nvPicPr>
          <p:cNvPr id="4" name="그래픽 3">
            <a:extLst>
              <a:ext uri="{FF2B5EF4-FFF2-40B4-BE49-F238E27FC236}">
                <a16:creationId xmlns:a16="http://schemas.microsoft.com/office/drawing/2014/main" id="{6C98265E-5E4E-DDDF-E5B1-03A8A0F699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71180" y="386497"/>
            <a:ext cx="1196614" cy="181422"/>
          </a:xfrm>
          <a:prstGeom prst="rect">
            <a:avLst/>
          </a:prstGeom>
        </p:spPr>
      </p:pic>
      <p:sp>
        <p:nvSpPr>
          <p:cNvPr id="7" name="제목 10">
            <a:extLst>
              <a:ext uri="{FF2B5EF4-FFF2-40B4-BE49-F238E27FC236}">
                <a16:creationId xmlns:a16="http://schemas.microsoft.com/office/drawing/2014/main" id="{48DD081B-EAFD-CF0D-79A1-9F757E764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387" y="319822"/>
            <a:ext cx="5582338" cy="461665"/>
          </a:xfrm>
        </p:spPr>
        <p:txBody>
          <a:bodyPr wrap="none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defRPr lang="ko-KR" altLang="en-US" sz="2400" kern="1200" dirty="0">
                <a:solidFill>
                  <a:schemeClr val="bg1"/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8" name="텍스트 개체 틀 12">
            <a:extLst>
              <a:ext uri="{FF2B5EF4-FFF2-40B4-BE49-F238E27FC236}">
                <a16:creationId xmlns:a16="http://schemas.microsoft.com/office/drawing/2014/main" id="{AD9A7B77-706E-CE8F-85EA-44FEA9A9A7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4206" y="319822"/>
            <a:ext cx="619125" cy="461665"/>
          </a:xfrm>
        </p:spPr>
        <p:txBody>
          <a:bodyPr wrap="none" anchor="ctr" anchorCtr="0">
            <a:noAutofit/>
          </a:bodyPr>
          <a:lstStyle>
            <a:lvl1pPr marL="0" indent="0" algn="l" defTabSz="914400" rtl="0" eaLnBrk="1" latinLnBrk="1" hangingPunct="1">
              <a:lnSpc>
                <a:spcPct val="100000"/>
              </a:lnSpc>
              <a:buNone/>
              <a:defRPr lang="ko-KR" altLang="en-US" sz="2400" kern="1200" dirty="0">
                <a:solidFill>
                  <a:schemeClr val="bg1"/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pPr lvl="0"/>
            <a:r>
              <a:rPr lang="en-US" altLang="ko-KR" dirty="0"/>
              <a:t>04</a:t>
            </a:r>
            <a:endParaRPr lang="ko-KR" altLang="en-US" dirty="0"/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486B97ED-962C-12DE-671D-DF3A8A2DD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8125" y="6470650"/>
            <a:ext cx="476249" cy="365125"/>
          </a:xfrm>
        </p:spPr>
        <p:txBody>
          <a:bodyPr/>
          <a:lstStyle>
            <a:lvl1pPr>
              <a:defRPr sz="1050"/>
            </a:lvl1pPr>
          </a:lstStyle>
          <a:p>
            <a:fld id="{449CBBB2-4F07-4B76-B2F8-CA947F216D5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사각형: 둥근 한쪽 모서리 4">
            <a:extLst>
              <a:ext uri="{FF2B5EF4-FFF2-40B4-BE49-F238E27FC236}">
                <a16:creationId xmlns:a16="http://schemas.microsoft.com/office/drawing/2014/main" id="{7A64072C-D883-9DDA-72BD-E4DF0BA6DF21}"/>
              </a:ext>
            </a:extLst>
          </p:cNvPr>
          <p:cNvSpPr/>
          <p:nvPr userDrawn="1"/>
        </p:nvSpPr>
        <p:spPr>
          <a:xfrm flipH="1">
            <a:off x="367645" y="914400"/>
            <a:ext cx="11824355" cy="5943600"/>
          </a:xfrm>
          <a:prstGeom prst="round1Rect">
            <a:avLst>
              <a:gd name="adj" fmla="val 318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5893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34BDB35-9829-8376-61F4-B035BD2F4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2423ABD-DFB4-DB8F-2EA8-E1EDF42C01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00EB791-22AF-CA30-A22D-4422F661A0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D2C6D8F-A368-2865-6E36-973DACBD58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0926211-AE9D-205E-7442-0A6BA2FFC3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CBBB2-4F07-4B76-B2F8-CA947F216D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1729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1" r:id="rId5"/>
    <p:sldLayoutId id="2147483652" r:id="rId6"/>
    <p:sldLayoutId id="2147483653" r:id="rId7"/>
    <p:sldLayoutId id="2147483654" r:id="rId8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fif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fif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6000">
              <a:srgbClr val="25C3C2">
                <a:lumMod val="20000"/>
                <a:lumOff val="80000"/>
                <a:alpha val="0"/>
              </a:srgbClr>
            </a:gs>
            <a:gs pos="100000">
              <a:srgbClr val="37C2F2">
                <a:alpha val="10000"/>
              </a:srgbClr>
            </a:gs>
            <a:gs pos="0">
              <a:srgbClr val="00B0F0">
                <a:alpha val="40000"/>
              </a:srgbClr>
            </a:gs>
          </a:gsLst>
          <a:lin ang="19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BD32D17-D554-43EC-9B5E-625FE227B4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21912" y="2924945"/>
            <a:ext cx="4165798" cy="3933054"/>
          </a:xfrm>
          <a:prstGeom prst="rect">
            <a:avLst/>
          </a:prstGeom>
        </p:spPr>
      </p:pic>
      <p:sp>
        <p:nvSpPr>
          <p:cNvPr id="75" name="자유형: 도형 74">
            <a:extLst>
              <a:ext uri="{FF2B5EF4-FFF2-40B4-BE49-F238E27FC236}">
                <a16:creationId xmlns:a16="http://schemas.microsoft.com/office/drawing/2014/main" id="{A27BAB1C-35D3-C06A-D409-2C311C8FCE13}"/>
              </a:ext>
            </a:extLst>
          </p:cNvPr>
          <p:cNvSpPr/>
          <p:nvPr/>
        </p:nvSpPr>
        <p:spPr>
          <a:xfrm>
            <a:off x="1" y="0"/>
            <a:ext cx="2437385" cy="1747682"/>
          </a:xfrm>
          <a:custGeom>
            <a:avLst/>
            <a:gdLst>
              <a:gd name="connsiteX0" fmla="*/ 0 w 2437385"/>
              <a:gd name="connsiteY0" fmla="*/ 0 h 1747682"/>
              <a:gd name="connsiteX1" fmla="*/ 2437385 w 2437385"/>
              <a:gd name="connsiteY1" fmla="*/ 0 h 1747682"/>
              <a:gd name="connsiteX2" fmla="*/ 2403506 w 2437385"/>
              <a:gd name="connsiteY2" fmla="*/ 58987 h 1747682"/>
              <a:gd name="connsiteX3" fmla="*/ 1830337 w 2437385"/>
              <a:gd name="connsiteY3" fmla="*/ 1056938 h 1747682"/>
              <a:gd name="connsiteX4" fmla="*/ 1822081 w 2437385"/>
              <a:gd name="connsiteY4" fmla="*/ 1069676 h 1747682"/>
              <a:gd name="connsiteX5" fmla="*/ 1746739 w 2437385"/>
              <a:gd name="connsiteY5" fmla="*/ 1200855 h 1747682"/>
              <a:gd name="connsiteX6" fmla="*/ 1521569 w 2437385"/>
              <a:gd name="connsiteY6" fmla="*/ 1592901 h 1747682"/>
              <a:gd name="connsiteX7" fmla="*/ 1406932 w 2437385"/>
              <a:gd name="connsiteY7" fmla="*/ 1703905 h 1747682"/>
              <a:gd name="connsiteX8" fmla="*/ 1253480 w 2437385"/>
              <a:gd name="connsiteY8" fmla="*/ 1747682 h 1747682"/>
              <a:gd name="connsiteX9" fmla="*/ 1129034 w 2437385"/>
              <a:gd name="connsiteY9" fmla="*/ 1747401 h 1747682"/>
              <a:gd name="connsiteX10" fmla="*/ 1082774 w 2437385"/>
              <a:gd name="connsiteY10" fmla="*/ 1747297 h 1747682"/>
              <a:gd name="connsiteX11" fmla="*/ 1080445 w 2437385"/>
              <a:gd name="connsiteY11" fmla="*/ 1747682 h 1747682"/>
              <a:gd name="connsiteX12" fmla="*/ 997076 w 2437385"/>
              <a:gd name="connsiteY12" fmla="*/ 1747494 h 1747682"/>
              <a:gd name="connsiteX13" fmla="*/ 973006 w 2437385"/>
              <a:gd name="connsiteY13" fmla="*/ 1747440 h 1747682"/>
              <a:gd name="connsiteX14" fmla="*/ 971540 w 2437385"/>
              <a:gd name="connsiteY14" fmla="*/ 1747682 h 1747682"/>
              <a:gd name="connsiteX15" fmla="*/ 847094 w 2437385"/>
              <a:gd name="connsiteY15" fmla="*/ 1747401 h 1747682"/>
              <a:gd name="connsiteX16" fmla="*/ 800834 w 2437385"/>
              <a:gd name="connsiteY16" fmla="*/ 1747297 h 1747682"/>
              <a:gd name="connsiteX17" fmla="*/ 798505 w 2437385"/>
              <a:gd name="connsiteY17" fmla="*/ 1747682 h 1747682"/>
              <a:gd name="connsiteX18" fmla="*/ 131553 w 2437385"/>
              <a:gd name="connsiteY18" fmla="*/ 1746178 h 1747682"/>
              <a:gd name="connsiteX19" fmla="*/ 0 w 2437385"/>
              <a:gd name="connsiteY19" fmla="*/ 1745881 h 1747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437385" h="1747682">
                <a:moveTo>
                  <a:pt x="0" y="0"/>
                </a:moveTo>
                <a:lnTo>
                  <a:pt x="2437385" y="0"/>
                </a:lnTo>
                <a:lnTo>
                  <a:pt x="2403506" y="58987"/>
                </a:lnTo>
                <a:cubicBezTo>
                  <a:pt x="2260645" y="307723"/>
                  <a:pt x="2074051" y="632605"/>
                  <a:pt x="1830337" y="1056938"/>
                </a:cubicBezTo>
                <a:lnTo>
                  <a:pt x="1822081" y="1069676"/>
                </a:lnTo>
                <a:lnTo>
                  <a:pt x="1746739" y="1200855"/>
                </a:lnTo>
                <a:cubicBezTo>
                  <a:pt x="1677698" y="1321062"/>
                  <a:pt x="1602807" y="1451457"/>
                  <a:pt x="1521569" y="1592901"/>
                </a:cubicBezTo>
                <a:cubicBezTo>
                  <a:pt x="1500995" y="1634657"/>
                  <a:pt x="1451613" y="1678108"/>
                  <a:pt x="1406932" y="1703905"/>
                </a:cubicBezTo>
                <a:cubicBezTo>
                  <a:pt x="1362249" y="1729703"/>
                  <a:pt x="1311099" y="1744294"/>
                  <a:pt x="1253480" y="1747682"/>
                </a:cubicBezTo>
                <a:cubicBezTo>
                  <a:pt x="1253480" y="1747682"/>
                  <a:pt x="1253480" y="1747682"/>
                  <a:pt x="1129034" y="1747401"/>
                </a:cubicBezTo>
                <a:lnTo>
                  <a:pt x="1082774" y="1747297"/>
                </a:lnTo>
                <a:lnTo>
                  <a:pt x="1080445" y="1747682"/>
                </a:lnTo>
                <a:cubicBezTo>
                  <a:pt x="1080445" y="1747682"/>
                  <a:pt x="1080445" y="1747682"/>
                  <a:pt x="997076" y="1747494"/>
                </a:cubicBezTo>
                <a:lnTo>
                  <a:pt x="973006" y="1747440"/>
                </a:lnTo>
                <a:lnTo>
                  <a:pt x="971540" y="1747682"/>
                </a:lnTo>
                <a:cubicBezTo>
                  <a:pt x="971540" y="1747682"/>
                  <a:pt x="971540" y="1747682"/>
                  <a:pt x="847094" y="1747401"/>
                </a:cubicBezTo>
                <a:lnTo>
                  <a:pt x="800834" y="1747297"/>
                </a:lnTo>
                <a:lnTo>
                  <a:pt x="798505" y="1747682"/>
                </a:lnTo>
                <a:cubicBezTo>
                  <a:pt x="798505" y="1747682"/>
                  <a:pt x="798505" y="1747682"/>
                  <a:pt x="131553" y="1746178"/>
                </a:cubicBezTo>
                <a:lnTo>
                  <a:pt x="0" y="1745881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 latinLnBrk="0"/>
            <a:endParaRPr lang="ko-KR" altLang="en-US" kern="0" dirty="0">
              <a:solidFill>
                <a:prstClr val="white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49DA50C-BDE9-83A4-5F0F-AD0DB441BD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420887"/>
            <a:ext cx="3431704" cy="443711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9FB863A-C534-D7F3-0320-0F0E770133FA}"/>
              </a:ext>
            </a:extLst>
          </p:cNvPr>
          <p:cNvSpPr txBox="1"/>
          <p:nvPr/>
        </p:nvSpPr>
        <p:spPr>
          <a:xfrm>
            <a:off x="2368212" y="1242407"/>
            <a:ext cx="78531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ko-KR" altLang="en-US" sz="5400" dirty="0"/>
              <a:t>혁신의 아이디어가 포항을 바꾼다</a:t>
            </a:r>
            <a:endParaRPr lang="ko-KR" altLang="en-US" sz="5400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68F54C-2262-67DC-56A2-2703EDB32B87}"/>
              </a:ext>
            </a:extLst>
          </p:cNvPr>
          <p:cNvSpPr txBox="1"/>
          <p:nvPr/>
        </p:nvSpPr>
        <p:spPr>
          <a:xfrm>
            <a:off x="2807367" y="2585675"/>
            <a:ext cx="6577264" cy="10073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2800" dirty="0"/>
              <a:t>“아이디어에서 실행으로 실행에서 성과로</a:t>
            </a:r>
            <a:r>
              <a:rPr lang="en-US" altLang="ko-KR" sz="2800" dirty="0"/>
              <a:t>.</a:t>
            </a:r>
          </a:p>
          <a:p>
            <a:pPr algn="ctr">
              <a:lnSpc>
                <a:spcPct val="110000"/>
              </a:lnSpc>
            </a:pPr>
            <a:r>
              <a:rPr lang="ko-KR" altLang="en-US" sz="2800" dirty="0"/>
              <a:t>뚝심과 상상력으로 이룬 기적</a:t>
            </a:r>
            <a:r>
              <a:rPr lang="en-US" altLang="ko-KR" sz="2800" dirty="0"/>
              <a:t>.”</a:t>
            </a:r>
            <a:endParaRPr lang="en-US" altLang="ko-KR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4D3B6095-AEEF-6F77-B59D-266CC697AC06}"/>
              </a:ext>
            </a:extLst>
          </p:cNvPr>
          <p:cNvGrpSpPr/>
          <p:nvPr/>
        </p:nvGrpSpPr>
        <p:grpSpPr>
          <a:xfrm flipH="1" flipV="1">
            <a:off x="9741768" y="983194"/>
            <a:ext cx="642307" cy="163916"/>
            <a:chOff x="8110621" y="4927211"/>
            <a:chExt cx="839788" cy="214313"/>
          </a:xfrm>
          <a:solidFill>
            <a:schemeClr val="accent1"/>
          </a:solidFill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A4F1FE33-39EB-8249-AB12-C73652CB839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065377" y="4972455"/>
              <a:ext cx="214313" cy="123825"/>
            </a:xfrm>
            <a:custGeom>
              <a:avLst/>
              <a:gdLst>
                <a:gd name="T0" fmla="*/ 3 w 27"/>
                <a:gd name="T1" fmla="*/ 15 h 16"/>
                <a:gd name="T2" fmla="*/ 1 w 27"/>
                <a:gd name="T3" fmla="*/ 15 h 16"/>
                <a:gd name="T4" fmla="*/ 1 w 27"/>
                <a:gd name="T5" fmla="*/ 12 h 16"/>
                <a:gd name="T6" fmla="*/ 12 w 27"/>
                <a:gd name="T7" fmla="*/ 1 h 16"/>
                <a:gd name="T8" fmla="*/ 15 w 27"/>
                <a:gd name="T9" fmla="*/ 1 h 16"/>
                <a:gd name="T10" fmla="*/ 26 w 27"/>
                <a:gd name="T11" fmla="*/ 12 h 16"/>
                <a:gd name="T12" fmla="*/ 26 w 27"/>
                <a:gd name="T13" fmla="*/ 15 h 16"/>
                <a:gd name="T14" fmla="*/ 23 w 27"/>
                <a:gd name="T15" fmla="*/ 15 h 16"/>
                <a:gd name="T16" fmla="*/ 14 w 27"/>
                <a:gd name="T17" fmla="*/ 5 h 16"/>
                <a:gd name="T18" fmla="*/ 4 w 27"/>
                <a:gd name="T19" fmla="*/ 15 h 16"/>
                <a:gd name="T20" fmla="*/ 3 w 27"/>
                <a:gd name="T21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6">
                  <a:moveTo>
                    <a:pt x="3" y="15"/>
                  </a:moveTo>
                  <a:cubicBezTo>
                    <a:pt x="2" y="15"/>
                    <a:pt x="2" y="15"/>
                    <a:pt x="1" y="15"/>
                  </a:cubicBezTo>
                  <a:cubicBezTo>
                    <a:pt x="0" y="14"/>
                    <a:pt x="0" y="13"/>
                    <a:pt x="1" y="1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3"/>
                    <a:pt x="27" y="14"/>
                    <a:pt x="26" y="15"/>
                  </a:cubicBezTo>
                  <a:cubicBezTo>
                    <a:pt x="25" y="16"/>
                    <a:pt x="24" y="16"/>
                    <a:pt x="23" y="1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3" y="15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1443AE8E-E5DA-7976-3400-09EA3A37F0C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247940" y="4975630"/>
              <a:ext cx="214313" cy="117475"/>
            </a:xfrm>
            <a:custGeom>
              <a:avLst/>
              <a:gdLst>
                <a:gd name="T0" fmla="*/ 3 w 27"/>
                <a:gd name="T1" fmla="*/ 15 h 15"/>
                <a:gd name="T2" fmla="*/ 1 w 27"/>
                <a:gd name="T3" fmla="*/ 14 h 15"/>
                <a:gd name="T4" fmla="*/ 1 w 27"/>
                <a:gd name="T5" fmla="*/ 11 h 15"/>
                <a:gd name="T6" fmla="*/ 12 w 27"/>
                <a:gd name="T7" fmla="*/ 0 h 15"/>
                <a:gd name="T8" fmla="*/ 15 w 27"/>
                <a:gd name="T9" fmla="*/ 0 h 15"/>
                <a:gd name="T10" fmla="*/ 26 w 27"/>
                <a:gd name="T11" fmla="*/ 11 h 15"/>
                <a:gd name="T12" fmla="*/ 26 w 27"/>
                <a:gd name="T13" fmla="*/ 14 h 15"/>
                <a:gd name="T14" fmla="*/ 23 w 27"/>
                <a:gd name="T15" fmla="*/ 14 h 15"/>
                <a:gd name="T16" fmla="*/ 14 w 27"/>
                <a:gd name="T17" fmla="*/ 4 h 15"/>
                <a:gd name="T18" fmla="*/ 4 w 27"/>
                <a:gd name="T19" fmla="*/ 14 h 15"/>
                <a:gd name="T20" fmla="*/ 3 w 27"/>
                <a:gd name="T2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5">
                  <a:moveTo>
                    <a:pt x="3" y="15"/>
                  </a:moveTo>
                  <a:cubicBezTo>
                    <a:pt x="2" y="15"/>
                    <a:pt x="2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4" y="0"/>
                    <a:pt x="15" y="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2"/>
                    <a:pt x="27" y="13"/>
                    <a:pt x="26" y="14"/>
                  </a:cubicBezTo>
                  <a:cubicBezTo>
                    <a:pt x="25" y="15"/>
                    <a:pt x="24" y="15"/>
                    <a:pt x="23" y="1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3" y="15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6659AE57-7DF1-B3C3-ABB6-367B2B2BAF8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427327" y="4975630"/>
              <a:ext cx="214313" cy="117475"/>
            </a:xfrm>
            <a:custGeom>
              <a:avLst/>
              <a:gdLst>
                <a:gd name="T0" fmla="*/ 25 w 27"/>
                <a:gd name="T1" fmla="*/ 15 h 15"/>
                <a:gd name="T2" fmla="*/ 23 w 27"/>
                <a:gd name="T3" fmla="*/ 14 h 15"/>
                <a:gd name="T4" fmla="*/ 14 w 27"/>
                <a:gd name="T5" fmla="*/ 5 h 15"/>
                <a:gd name="T6" fmla="*/ 4 w 27"/>
                <a:gd name="T7" fmla="*/ 14 h 15"/>
                <a:gd name="T8" fmla="*/ 1 w 27"/>
                <a:gd name="T9" fmla="*/ 14 h 15"/>
                <a:gd name="T10" fmla="*/ 1 w 27"/>
                <a:gd name="T11" fmla="*/ 11 h 15"/>
                <a:gd name="T12" fmla="*/ 12 w 27"/>
                <a:gd name="T13" fmla="*/ 0 h 15"/>
                <a:gd name="T14" fmla="*/ 15 w 27"/>
                <a:gd name="T15" fmla="*/ 0 h 15"/>
                <a:gd name="T16" fmla="*/ 26 w 27"/>
                <a:gd name="T17" fmla="*/ 11 h 15"/>
                <a:gd name="T18" fmla="*/ 26 w 27"/>
                <a:gd name="T19" fmla="*/ 14 h 15"/>
                <a:gd name="T20" fmla="*/ 25 w 27"/>
                <a:gd name="T2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5">
                  <a:moveTo>
                    <a:pt x="25" y="15"/>
                  </a:moveTo>
                  <a:cubicBezTo>
                    <a:pt x="24" y="15"/>
                    <a:pt x="23" y="15"/>
                    <a:pt x="23" y="1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5"/>
                    <a:pt x="2" y="15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4" y="0"/>
                    <a:pt x="15" y="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2"/>
                    <a:pt x="27" y="13"/>
                    <a:pt x="26" y="14"/>
                  </a:cubicBezTo>
                  <a:cubicBezTo>
                    <a:pt x="26" y="15"/>
                    <a:pt x="25" y="15"/>
                    <a:pt x="25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id="{A7883E44-DA6C-CCFE-1B2A-B3A1CAD0E58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605922" y="4976424"/>
              <a:ext cx="214313" cy="115888"/>
            </a:xfrm>
            <a:custGeom>
              <a:avLst/>
              <a:gdLst>
                <a:gd name="T0" fmla="*/ 3 w 27"/>
                <a:gd name="T1" fmla="*/ 15 h 15"/>
                <a:gd name="T2" fmla="*/ 1 w 27"/>
                <a:gd name="T3" fmla="*/ 14 h 15"/>
                <a:gd name="T4" fmla="*/ 1 w 27"/>
                <a:gd name="T5" fmla="*/ 11 h 15"/>
                <a:gd name="T6" fmla="*/ 12 w 27"/>
                <a:gd name="T7" fmla="*/ 1 h 15"/>
                <a:gd name="T8" fmla="*/ 15 w 27"/>
                <a:gd name="T9" fmla="*/ 1 h 15"/>
                <a:gd name="T10" fmla="*/ 26 w 27"/>
                <a:gd name="T11" fmla="*/ 11 h 15"/>
                <a:gd name="T12" fmla="*/ 26 w 27"/>
                <a:gd name="T13" fmla="*/ 14 h 15"/>
                <a:gd name="T14" fmla="*/ 23 w 27"/>
                <a:gd name="T15" fmla="*/ 14 h 15"/>
                <a:gd name="T16" fmla="*/ 14 w 27"/>
                <a:gd name="T17" fmla="*/ 5 h 15"/>
                <a:gd name="T18" fmla="*/ 4 w 27"/>
                <a:gd name="T19" fmla="*/ 14 h 15"/>
                <a:gd name="T20" fmla="*/ 3 w 27"/>
                <a:gd name="T2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5">
                  <a:moveTo>
                    <a:pt x="3" y="15"/>
                  </a:moveTo>
                  <a:cubicBezTo>
                    <a:pt x="2" y="15"/>
                    <a:pt x="2" y="15"/>
                    <a:pt x="1" y="14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2"/>
                    <a:pt x="27" y="14"/>
                    <a:pt x="26" y="14"/>
                  </a:cubicBezTo>
                  <a:cubicBezTo>
                    <a:pt x="25" y="15"/>
                    <a:pt x="24" y="15"/>
                    <a:pt x="23" y="1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3" y="15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id="{71C8401F-29DC-B830-B16A-D741E7E62AB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784515" y="4975630"/>
              <a:ext cx="214313" cy="117475"/>
            </a:xfrm>
            <a:custGeom>
              <a:avLst/>
              <a:gdLst>
                <a:gd name="T0" fmla="*/ 3 w 27"/>
                <a:gd name="T1" fmla="*/ 15 h 15"/>
                <a:gd name="T2" fmla="*/ 1 w 27"/>
                <a:gd name="T3" fmla="*/ 14 h 15"/>
                <a:gd name="T4" fmla="*/ 1 w 27"/>
                <a:gd name="T5" fmla="*/ 12 h 15"/>
                <a:gd name="T6" fmla="*/ 12 w 27"/>
                <a:gd name="T7" fmla="*/ 1 h 15"/>
                <a:gd name="T8" fmla="*/ 15 w 27"/>
                <a:gd name="T9" fmla="*/ 1 h 15"/>
                <a:gd name="T10" fmla="*/ 26 w 27"/>
                <a:gd name="T11" fmla="*/ 12 h 15"/>
                <a:gd name="T12" fmla="*/ 26 w 27"/>
                <a:gd name="T13" fmla="*/ 14 h 15"/>
                <a:gd name="T14" fmla="*/ 23 w 27"/>
                <a:gd name="T15" fmla="*/ 14 h 15"/>
                <a:gd name="T16" fmla="*/ 14 w 27"/>
                <a:gd name="T17" fmla="*/ 5 h 15"/>
                <a:gd name="T18" fmla="*/ 4 w 27"/>
                <a:gd name="T19" fmla="*/ 14 h 15"/>
                <a:gd name="T20" fmla="*/ 3 w 27"/>
                <a:gd name="T2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5">
                  <a:moveTo>
                    <a:pt x="3" y="15"/>
                  </a:moveTo>
                  <a:cubicBezTo>
                    <a:pt x="2" y="15"/>
                    <a:pt x="2" y="15"/>
                    <a:pt x="1" y="14"/>
                  </a:cubicBezTo>
                  <a:cubicBezTo>
                    <a:pt x="0" y="14"/>
                    <a:pt x="0" y="12"/>
                    <a:pt x="1" y="1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2"/>
                    <a:pt x="27" y="14"/>
                    <a:pt x="26" y="14"/>
                  </a:cubicBezTo>
                  <a:cubicBezTo>
                    <a:pt x="25" y="15"/>
                    <a:pt x="24" y="15"/>
                    <a:pt x="23" y="1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3" y="15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</p:grpSp>
      <p:sp>
        <p:nvSpPr>
          <p:cNvPr id="32" name="자유형: 도형 31">
            <a:extLst>
              <a:ext uri="{FF2B5EF4-FFF2-40B4-BE49-F238E27FC236}">
                <a16:creationId xmlns:a16="http://schemas.microsoft.com/office/drawing/2014/main" id="{4965F433-F19B-EBD6-E802-644463FCDAE9}"/>
              </a:ext>
            </a:extLst>
          </p:cNvPr>
          <p:cNvSpPr/>
          <p:nvPr/>
        </p:nvSpPr>
        <p:spPr>
          <a:xfrm>
            <a:off x="0" y="1"/>
            <a:ext cx="2057172" cy="1449795"/>
          </a:xfrm>
          <a:custGeom>
            <a:avLst/>
            <a:gdLst>
              <a:gd name="connsiteX0" fmla="*/ 2247743 w 2247743"/>
              <a:gd name="connsiteY0" fmla="*/ 0 h 1584100"/>
              <a:gd name="connsiteX1" fmla="*/ 2202028 w 2247743"/>
              <a:gd name="connsiteY1" fmla="*/ 79592 h 1584100"/>
              <a:gd name="connsiteX2" fmla="*/ 1435053 w 2247743"/>
              <a:gd name="connsiteY2" fmla="*/ 1414980 h 1584100"/>
              <a:gd name="connsiteX3" fmla="*/ 1309797 w 2247743"/>
              <a:gd name="connsiteY3" fmla="*/ 1536268 h 1584100"/>
              <a:gd name="connsiteX4" fmla="*/ 1142129 w 2247743"/>
              <a:gd name="connsiteY4" fmla="*/ 1584100 h 1584100"/>
              <a:gd name="connsiteX5" fmla="*/ 54336 w 2247743"/>
              <a:gd name="connsiteY5" fmla="*/ 1581646 h 1584100"/>
              <a:gd name="connsiteX6" fmla="*/ 0 w 2247743"/>
              <a:gd name="connsiteY6" fmla="*/ 1581524 h 1584100"/>
              <a:gd name="connsiteX7" fmla="*/ 0 w 2247743"/>
              <a:gd name="connsiteY7" fmla="*/ 0 h 158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47743" h="1584100">
                <a:moveTo>
                  <a:pt x="2247743" y="0"/>
                </a:moveTo>
                <a:lnTo>
                  <a:pt x="2202028" y="79592"/>
                </a:lnTo>
                <a:cubicBezTo>
                  <a:pt x="2034209" y="371783"/>
                  <a:pt x="1790108" y="796790"/>
                  <a:pt x="1435053" y="1414980"/>
                </a:cubicBezTo>
                <a:cubicBezTo>
                  <a:pt x="1412574" y="1460605"/>
                  <a:pt x="1358617" y="1508081"/>
                  <a:pt x="1309797" y="1536268"/>
                </a:cubicBezTo>
                <a:cubicBezTo>
                  <a:pt x="1260975" y="1564455"/>
                  <a:pt x="1205086" y="1580398"/>
                  <a:pt x="1142129" y="1584100"/>
                </a:cubicBezTo>
                <a:cubicBezTo>
                  <a:pt x="1142129" y="1584100"/>
                  <a:pt x="1142129" y="1584100"/>
                  <a:pt x="54336" y="1581646"/>
                </a:cubicBezTo>
                <a:lnTo>
                  <a:pt x="0" y="15815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프리젠테이션 4 Regular" pitchFamily="2" charset="-127"/>
              <a:ea typeface="프리젠테이션 4 Regular" pitchFamily="2" charset="-127"/>
              <a:cs typeface="+mn-cs"/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55291B29-61A0-B2EF-3F3A-BAD11E847E40}"/>
              </a:ext>
            </a:extLst>
          </p:cNvPr>
          <p:cNvGrpSpPr/>
          <p:nvPr/>
        </p:nvGrpSpPr>
        <p:grpSpPr>
          <a:xfrm flipV="1">
            <a:off x="1504948" y="2585676"/>
            <a:ext cx="642307" cy="163916"/>
            <a:chOff x="8110621" y="4927211"/>
            <a:chExt cx="839788" cy="214313"/>
          </a:xfrm>
          <a:solidFill>
            <a:schemeClr val="accent2"/>
          </a:solidFill>
        </p:grpSpPr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A29F6A7B-1049-F5B5-C2B1-10545F7F2B5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065377" y="4972455"/>
              <a:ext cx="214313" cy="123825"/>
            </a:xfrm>
            <a:custGeom>
              <a:avLst/>
              <a:gdLst>
                <a:gd name="T0" fmla="*/ 3 w 27"/>
                <a:gd name="T1" fmla="*/ 15 h 16"/>
                <a:gd name="T2" fmla="*/ 1 w 27"/>
                <a:gd name="T3" fmla="*/ 15 h 16"/>
                <a:gd name="T4" fmla="*/ 1 w 27"/>
                <a:gd name="T5" fmla="*/ 12 h 16"/>
                <a:gd name="T6" fmla="*/ 12 w 27"/>
                <a:gd name="T7" fmla="*/ 1 h 16"/>
                <a:gd name="T8" fmla="*/ 15 w 27"/>
                <a:gd name="T9" fmla="*/ 1 h 16"/>
                <a:gd name="T10" fmla="*/ 26 w 27"/>
                <a:gd name="T11" fmla="*/ 12 h 16"/>
                <a:gd name="T12" fmla="*/ 26 w 27"/>
                <a:gd name="T13" fmla="*/ 15 h 16"/>
                <a:gd name="T14" fmla="*/ 23 w 27"/>
                <a:gd name="T15" fmla="*/ 15 h 16"/>
                <a:gd name="T16" fmla="*/ 14 w 27"/>
                <a:gd name="T17" fmla="*/ 5 h 16"/>
                <a:gd name="T18" fmla="*/ 4 w 27"/>
                <a:gd name="T19" fmla="*/ 15 h 16"/>
                <a:gd name="T20" fmla="*/ 3 w 27"/>
                <a:gd name="T21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6">
                  <a:moveTo>
                    <a:pt x="3" y="15"/>
                  </a:moveTo>
                  <a:cubicBezTo>
                    <a:pt x="2" y="15"/>
                    <a:pt x="2" y="15"/>
                    <a:pt x="1" y="15"/>
                  </a:cubicBezTo>
                  <a:cubicBezTo>
                    <a:pt x="0" y="14"/>
                    <a:pt x="0" y="13"/>
                    <a:pt x="1" y="1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3"/>
                    <a:pt x="27" y="14"/>
                    <a:pt x="26" y="15"/>
                  </a:cubicBezTo>
                  <a:cubicBezTo>
                    <a:pt x="25" y="16"/>
                    <a:pt x="24" y="16"/>
                    <a:pt x="23" y="1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3" y="15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1C74FAD5-79DE-8FE6-F7A1-EA02AEE170C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247940" y="4975630"/>
              <a:ext cx="214313" cy="117475"/>
            </a:xfrm>
            <a:custGeom>
              <a:avLst/>
              <a:gdLst>
                <a:gd name="T0" fmla="*/ 3 w 27"/>
                <a:gd name="T1" fmla="*/ 15 h 15"/>
                <a:gd name="T2" fmla="*/ 1 w 27"/>
                <a:gd name="T3" fmla="*/ 14 h 15"/>
                <a:gd name="T4" fmla="*/ 1 w 27"/>
                <a:gd name="T5" fmla="*/ 11 h 15"/>
                <a:gd name="T6" fmla="*/ 12 w 27"/>
                <a:gd name="T7" fmla="*/ 0 h 15"/>
                <a:gd name="T8" fmla="*/ 15 w 27"/>
                <a:gd name="T9" fmla="*/ 0 h 15"/>
                <a:gd name="T10" fmla="*/ 26 w 27"/>
                <a:gd name="T11" fmla="*/ 11 h 15"/>
                <a:gd name="T12" fmla="*/ 26 w 27"/>
                <a:gd name="T13" fmla="*/ 14 h 15"/>
                <a:gd name="T14" fmla="*/ 23 w 27"/>
                <a:gd name="T15" fmla="*/ 14 h 15"/>
                <a:gd name="T16" fmla="*/ 14 w 27"/>
                <a:gd name="T17" fmla="*/ 4 h 15"/>
                <a:gd name="T18" fmla="*/ 4 w 27"/>
                <a:gd name="T19" fmla="*/ 14 h 15"/>
                <a:gd name="T20" fmla="*/ 3 w 27"/>
                <a:gd name="T2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5">
                  <a:moveTo>
                    <a:pt x="3" y="15"/>
                  </a:moveTo>
                  <a:cubicBezTo>
                    <a:pt x="2" y="15"/>
                    <a:pt x="2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4" y="0"/>
                    <a:pt x="15" y="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2"/>
                    <a:pt x="27" y="13"/>
                    <a:pt x="26" y="14"/>
                  </a:cubicBezTo>
                  <a:cubicBezTo>
                    <a:pt x="25" y="15"/>
                    <a:pt x="24" y="15"/>
                    <a:pt x="23" y="1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3" y="15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F9FA37F1-FD20-19B4-680F-C07B42A2BB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427327" y="4975630"/>
              <a:ext cx="214313" cy="117475"/>
            </a:xfrm>
            <a:custGeom>
              <a:avLst/>
              <a:gdLst>
                <a:gd name="T0" fmla="*/ 25 w 27"/>
                <a:gd name="T1" fmla="*/ 15 h 15"/>
                <a:gd name="T2" fmla="*/ 23 w 27"/>
                <a:gd name="T3" fmla="*/ 14 h 15"/>
                <a:gd name="T4" fmla="*/ 14 w 27"/>
                <a:gd name="T5" fmla="*/ 5 h 15"/>
                <a:gd name="T6" fmla="*/ 4 w 27"/>
                <a:gd name="T7" fmla="*/ 14 h 15"/>
                <a:gd name="T8" fmla="*/ 1 w 27"/>
                <a:gd name="T9" fmla="*/ 14 h 15"/>
                <a:gd name="T10" fmla="*/ 1 w 27"/>
                <a:gd name="T11" fmla="*/ 11 h 15"/>
                <a:gd name="T12" fmla="*/ 12 w 27"/>
                <a:gd name="T13" fmla="*/ 0 h 15"/>
                <a:gd name="T14" fmla="*/ 15 w 27"/>
                <a:gd name="T15" fmla="*/ 0 h 15"/>
                <a:gd name="T16" fmla="*/ 26 w 27"/>
                <a:gd name="T17" fmla="*/ 11 h 15"/>
                <a:gd name="T18" fmla="*/ 26 w 27"/>
                <a:gd name="T19" fmla="*/ 14 h 15"/>
                <a:gd name="T20" fmla="*/ 25 w 27"/>
                <a:gd name="T2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5">
                  <a:moveTo>
                    <a:pt x="25" y="15"/>
                  </a:moveTo>
                  <a:cubicBezTo>
                    <a:pt x="24" y="15"/>
                    <a:pt x="23" y="15"/>
                    <a:pt x="23" y="1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5"/>
                    <a:pt x="2" y="15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4" y="0"/>
                    <a:pt x="15" y="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2"/>
                    <a:pt x="27" y="13"/>
                    <a:pt x="26" y="14"/>
                  </a:cubicBezTo>
                  <a:cubicBezTo>
                    <a:pt x="26" y="15"/>
                    <a:pt x="25" y="15"/>
                    <a:pt x="25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37" name="Freeform 8">
              <a:extLst>
                <a:ext uri="{FF2B5EF4-FFF2-40B4-BE49-F238E27FC236}">
                  <a16:creationId xmlns:a16="http://schemas.microsoft.com/office/drawing/2014/main" id="{80950681-8604-35F6-3E88-D65C44893CC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605922" y="4976424"/>
              <a:ext cx="214313" cy="115888"/>
            </a:xfrm>
            <a:custGeom>
              <a:avLst/>
              <a:gdLst>
                <a:gd name="T0" fmla="*/ 3 w 27"/>
                <a:gd name="T1" fmla="*/ 15 h 15"/>
                <a:gd name="T2" fmla="*/ 1 w 27"/>
                <a:gd name="T3" fmla="*/ 14 h 15"/>
                <a:gd name="T4" fmla="*/ 1 w 27"/>
                <a:gd name="T5" fmla="*/ 11 h 15"/>
                <a:gd name="T6" fmla="*/ 12 w 27"/>
                <a:gd name="T7" fmla="*/ 1 h 15"/>
                <a:gd name="T8" fmla="*/ 15 w 27"/>
                <a:gd name="T9" fmla="*/ 1 h 15"/>
                <a:gd name="T10" fmla="*/ 26 w 27"/>
                <a:gd name="T11" fmla="*/ 11 h 15"/>
                <a:gd name="T12" fmla="*/ 26 w 27"/>
                <a:gd name="T13" fmla="*/ 14 h 15"/>
                <a:gd name="T14" fmla="*/ 23 w 27"/>
                <a:gd name="T15" fmla="*/ 14 h 15"/>
                <a:gd name="T16" fmla="*/ 14 w 27"/>
                <a:gd name="T17" fmla="*/ 5 h 15"/>
                <a:gd name="T18" fmla="*/ 4 w 27"/>
                <a:gd name="T19" fmla="*/ 14 h 15"/>
                <a:gd name="T20" fmla="*/ 3 w 27"/>
                <a:gd name="T2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5">
                  <a:moveTo>
                    <a:pt x="3" y="15"/>
                  </a:moveTo>
                  <a:cubicBezTo>
                    <a:pt x="2" y="15"/>
                    <a:pt x="2" y="15"/>
                    <a:pt x="1" y="14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2"/>
                    <a:pt x="27" y="14"/>
                    <a:pt x="26" y="14"/>
                  </a:cubicBezTo>
                  <a:cubicBezTo>
                    <a:pt x="25" y="15"/>
                    <a:pt x="24" y="15"/>
                    <a:pt x="23" y="1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3" y="15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7B0DFD93-4186-0C50-AE6E-474E5EC7D62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784515" y="4975630"/>
              <a:ext cx="214313" cy="117475"/>
            </a:xfrm>
            <a:custGeom>
              <a:avLst/>
              <a:gdLst>
                <a:gd name="T0" fmla="*/ 3 w 27"/>
                <a:gd name="T1" fmla="*/ 15 h 15"/>
                <a:gd name="T2" fmla="*/ 1 w 27"/>
                <a:gd name="T3" fmla="*/ 14 h 15"/>
                <a:gd name="T4" fmla="*/ 1 w 27"/>
                <a:gd name="T5" fmla="*/ 12 h 15"/>
                <a:gd name="T6" fmla="*/ 12 w 27"/>
                <a:gd name="T7" fmla="*/ 1 h 15"/>
                <a:gd name="T8" fmla="*/ 15 w 27"/>
                <a:gd name="T9" fmla="*/ 1 h 15"/>
                <a:gd name="T10" fmla="*/ 26 w 27"/>
                <a:gd name="T11" fmla="*/ 12 h 15"/>
                <a:gd name="T12" fmla="*/ 26 w 27"/>
                <a:gd name="T13" fmla="*/ 14 h 15"/>
                <a:gd name="T14" fmla="*/ 23 w 27"/>
                <a:gd name="T15" fmla="*/ 14 h 15"/>
                <a:gd name="T16" fmla="*/ 14 w 27"/>
                <a:gd name="T17" fmla="*/ 5 h 15"/>
                <a:gd name="T18" fmla="*/ 4 w 27"/>
                <a:gd name="T19" fmla="*/ 14 h 15"/>
                <a:gd name="T20" fmla="*/ 3 w 27"/>
                <a:gd name="T2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5">
                  <a:moveTo>
                    <a:pt x="3" y="15"/>
                  </a:moveTo>
                  <a:cubicBezTo>
                    <a:pt x="2" y="15"/>
                    <a:pt x="2" y="15"/>
                    <a:pt x="1" y="14"/>
                  </a:cubicBezTo>
                  <a:cubicBezTo>
                    <a:pt x="0" y="14"/>
                    <a:pt x="0" y="12"/>
                    <a:pt x="1" y="1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2"/>
                    <a:pt x="27" y="14"/>
                    <a:pt x="26" y="14"/>
                  </a:cubicBezTo>
                  <a:cubicBezTo>
                    <a:pt x="25" y="15"/>
                    <a:pt x="24" y="15"/>
                    <a:pt x="23" y="1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3" y="15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92D46606-6A12-B696-8467-27B4F4E2933A}"/>
              </a:ext>
            </a:extLst>
          </p:cNvPr>
          <p:cNvGrpSpPr/>
          <p:nvPr/>
        </p:nvGrpSpPr>
        <p:grpSpPr>
          <a:xfrm rot="16200000" flipH="1">
            <a:off x="719038" y="898944"/>
            <a:ext cx="99356" cy="547882"/>
            <a:chOff x="187533" y="407337"/>
            <a:chExt cx="58284" cy="321397"/>
          </a:xfrm>
        </p:grpSpPr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648667DE-ABA6-6533-00A2-F603957F7F2D}"/>
                </a:ext>
              </a:extLst>
            </p:cNvPr>
            <p:cNvSpPr/>
            <p:nvPr/>
          </p:nvSpPr>
          <p:spPr>
            <a:xfrm>
              <a:off x="187533" y="407337"/>
              <a:ext cx="58284" cy="582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41" name="타원 40">
              <a:extLst>
                <a:ext uri="{FF2B5EF4-FFF2-40B4-BE49-F238E27FC236}">
                  <a16:creationId xmlns:a16="http://schemas.microsoft.com/office/drawing/2014/main" id="{3C7A8106-FEDC-5F29-1C89-37C9671A6C17}"/>
                </a:ext>
              </a:extLst>
            </p:cNvPr>
            <p:cNvSpPr/>
            <p:nvPr/>
          </p:nvSpPr>
          <p:spPr>
            <a:xfrm>
              <a:off x="187533" y="495041"/>
              <a:ext cx="58284" cy="58284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42" name="타원 41">
              <a:extLst>
                <a:ext uri="{FF2B5EF4-FFF2-40B4-BE49-F238E27FC236}">
                  <a16:creationId xmlns:a16="http://schemas.microsoft.com/office/drawing/2014/main" id="{E39F40D0-A4DF-55E6-B356-897E769DAD57}"/>
                </a:ext>
              </a:extLst>
            </p:cNvPr>
            <p:cNvSpPr/>
            <p:nvPr/>
          </p:nvSpPr>
          <p:spPr>
            <a:xfrm>
              <a:off x="187533" y="582745"/>
              <a:ext cx="58284" cy="58284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0A955253-D3E0-1F1B-DB13-BF5A4EBA8E15}"/>
                </a:ext>
              </a:extLst>
            </p:cNvPr>
            <p:cNvSpPr/>
            <p:nvPr/>
          </p:nvSpPr>
          <p:spPr>
            <a:xfrm>
              <a:off x="187533" y="670450"/>
              <a:ext cx="58284" cy="58284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</p:grp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1A77600A-E8A7-419A-924A-48527CFF41B9}"/>
              </a:ext>
            </a:extLst>
          </p:cNvPr>
          <p:cNvSpPr/>
          <p:nvPr/>
        </p:nvSpPr>
        <p:spPr>
          <a:xfrm>
            <a:off x="4484972" y="4077072"/>
            <a:ext cx="3222055" cy="665886"/>
          </a:xfrm>
          <a:prstGeom prst="roundRect">
            <a:avLst>
              <a:gd name="adj" fmla="val 1595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spcAft>
                <a:spcPts val="600"/>
              </a:spcAft>
            </a:pPr>
            <a:r>
              <a:rPr lang="ko-KR" altLang="en-US" sz="3200" dirty="0">
                <a:solidFill>
                  <a:schemeClr val="bg1"/>
                </a:solidFill>
                <a:latin typeface="+mj-ea"/>
              </a:rPr>
              <a:t> 박 승 호 前 포항시장</a:t>
            </a:r>
            <a:endParaRPr lang="ko-KR" altLang="en-US" sz="3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94721662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자유형: 도형 61">
            <a:extLst>
              <a:ext uri="{FF2B5EF4-FFF2-40B4-BE49-F238E27FC236}">
                <a16:creationId xmlns:a16="http://schemas.microsoft.com/office/drawing/2014/main" id="{073BDC34-1882-ABF6-FCDA-1E70BF0A6141}"/>
              </a:ext>
            </a:extLst>
          </p:cNvPr>
          <p:cNvSpPr/>
          <p:nvPr/>
        </p:nvSpPr>
        <p:spPr>
          <a:xfrm>
            <a:off x="0" y="0"/>
            <a:ext cx="3886200" cy="3542109"/>
          </a:xfrm>
          <a:custGeom>
            <a:avLst/>
            <a:gdLst>
              <a:gd name="connsiteX0" fmla="*/ 0 w 3886200"/>
              <a:gd name="connsiteY0" fmla="*/ 0 h 3542109"/>
              <a:gd name="connsiteX1" fmla="*/ 3886200 w 3886200"/>
              <a:gd name="connsiteY1" fmla="*/ 0 h 3542109"/>
              <a:gd name="connsiteX2" fmla="*/ 3817624 w 3886200"/>
              <a:gd name="connsiteY2" fmla="*/ 119400 h 3542109"/>
              <a:gd name="connsiteX3" fmla="*/ 2076079 w 3886200"/>
              <a:gd name="connsiteY3" fmla="*/ 3151615 h 3542109"/>
              <a:gd name="connsiteX4" fmla="*/ 1786863 w 3886200"/>
              <a:gd name="connsiteY4" fmla="*/ 3431668 h 3542109"/>
              <a:gd name="connsiteX5" fmla="*/ 1399722 w 3886200"/>
              <a:gd name="connsiteY5" fmla="*/ 3542109 h 3542109"/>
              <a:gd name="connsiteX6" fmla="*/ 174899 w 3886200"/>
              <a:gd name="connsiteY6" fmla="*/ 3539348 h 3542109"/>
              <a:gd name="connsiteX7" fmla="*/ 0 w 3886200"/>
              <a:gd name="connsiteY7" fmla="*/ 3538953 h 3542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86200" h="3542109">
                <a:moveTo>
                  <a:pt x="0" y="0"/>
                </a:moveTo>
                <a:lnTo>
                  <a:pt x="3886200" y="0"/>
                </a:lnTo>
                <a:lnTo>
                  <a:pt x="3817624" y="119400"/>
                </a:lnTo>
                <a:cubicBezTo>
                  <a:pt x="3431183" y="792235"/>
                  <a:pt x="2875403" y="1759907"/>
                  <a:pt x="2076079" y="3151615"/>
                </a:cubicBezTo>
                <a:cubicBezTo>
                  <a:pt x="2024177" y="3256965"/>
                  <a:pt x="1899591" y="3366587"/>
                  <a:pt x="1786863" y="3431668"/>
                </a:cubicBezTo>
                <a:cubicBezTo>
                  <a:pt x="1674138" y="3496752"/>
                  <a:pt x="1545091" y="3533567"/>
                  <a:pt x="1399722" y="3542109"/>
                </a:cubicBezTo>
                <a:cubicBezTo>
                  <a:pt x="1399722" y="3542109"/>
                  <a:pt x="1399722" y="3542109"/>
                  <a:pt x="174899" y="3539348"/>
                </a:cubicBezTo>
                <a:lnTo>
                  <a:pt x="0" y="353895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프리젠테이션 4 Regular" pitchFamily="2" charset="-127"/>
              <a:ea typeface="프리젠테이션 4 Regular" pitchFamily="2" charset="-127"/>
              <a:cs typeface="+mn-cs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E600A586-7C18-0159-9DE4-895B542DA08F}"/>
              </a:ext>
            </a:extLst>
          </p:cNvPr>
          <p:cNvGrpSpPr/>
          <p:nvPr/>
        </p:nvGrpSpPr>
        <p:grpSpPr>
          <a:xfrm>
            <a:off x="6321201" y="2171535"/>
            <a:ext cx="4717712" cy="584776"/>
            <a:chOff x="6376747" y="2424967"/>
            <a:chExt cx="4717712" cy="58477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86D86F8-A818-8246-A9C0-D8C379BE5660}"/>
                </a:ext>
              </a:extLst>
            </p:cNvPr>
            <p:cNvSpPr txBox="1"/>
            <p:nvPr/>
          </p:nvSpPr>
          <p:spPr>
            <a:xfrm>
              <a:off x="7208260" y="2424967"/>
              <a:ext cx="3886199" cy="584775"/>
            </a:xfrm>
            <a:prstGeom prst="rect">
              <a:avLst/>
            </a:prstGeom>
            <a:noFill/>
          </p:spPr>
          <p:txBody>
            <a:bodyPr wrap="square" anchor="ctr" anchorCtr="0">
              <a:spAutoFit/>
            </a:bodyPr>
            <a:lstStyle/>
            <a:p>
              <a:pPr lvl="0">
                <a:spcBef>
                  <a:spcPct val="0"/>
                </a:spcBef>
              </a:pPr>
              <a:r>
                <a:rPr lang="ko-KR" altLang="en-US" sz="3200" dirty="0"/>
                <a:t>혁신은 거창한 게 아니다</a:t>
              </a:r>
              <a:endParaRPr kumimoji="0" lang="ko-KR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프리젠테이션 7 Bold"/>
                <a:ea typeface="프리젠테이션 7 Bold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D6465D-83F0-3821-9187-C692F6B54499}"/>
                </a:ext>
              </a:extLst>
            </p:cNvPr>
            <p:cNvSpPr txBox="1"/>
            <p:nvPr/>
          </p:nvSpPr>
          <p:spPr>
            <a:xfrm>
              <a:off x="6376747" y="2424968"/>
              <a:ext cx="1167063" cy="584775"/>
            </a:xfrm>
            <a:prstGeom prst="rect">
              <a:avLst/>
            </a:prstGeom>
            <a:noFill/>
          </p:spPr>
          <p:txBody>
            <a:bodyPr wrap="square" anchor="ctr" anchorCtr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페이퍼로지 8 ExtraBold" pitchFamily="2" charset="-127"/>
                  <a:ea typeface="페이퍼로지 8 ExtraBold" pitchFamily="2" charset="-127"/>
                  <a:cs typeface="+mn-cs"/>
                </a:rPr>
                <a:t>01</a:t>
              </a:r>
              <a:endPara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페이퍼로지 8 ExtraBold" pitchFamily="2" charset="-127"/>
                <a:ea typeface="페이퍼로지 8 ExtraBold" pitchFamily="2" charset="-127"/>
                <a:cs typeface="+mn-cs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3A4AC99-D346-4791-4C54-EBAE10E4B528}"/>
              </a:ext>
            </a:extLst>
          </p:cNvPr>
          <p:cNvGrpSpPr/>
          <p:nvPr/>
        </p:nvGrpSpPr>
        <p:grpSpPr>
          <a:xfrm>
            <a:off x="6321201" y="2827979"/>
            <a:ext cx="5319414" cy="584775"/>
            <a:chOff x="6376747" y="3040985"/>
            <a:chExt cx="5319414" cy="58477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E501E69-B435-C47B-EA7E-06EA13309F31}"/>
                </a:ext>
              </a:extLst>
            </p:cNvPr>
            <p:cNvSpPr txBox="1"/>
            <p:nvPr/>
          </p:nvSpPr>
          <p:spPr>
            <a:xfrm>
              <a:off x="7208260" y="3040985"/>
              <a:ext cx="4487901" cy="584775"/>
            </a:xfrm>
            <a:prstGeom prst="rect">
              <a:avLst/>
            </a:prstGeom>
            <a:noFill/>
          </p:spPr>
          <p:txBody>
            <a:bodyPr wrap="square" anchor="ctr" anchorCtr="0">
              <a:spAutoFit/>
            </a:bodyPr>
            <a:lstStyle/>
            <a:p>
              <a:pPr lvl="0">
                <a:spcBef>
                  <a:spcPct val="0"/>
                </a:spcBef>
              </a:pPr>
              <a:r>
                <a:rPr lang="ko-KR" altLang="en-US" sz="3200" dirty="0"/>
                <a:t>포항운하 </a:t>
              </a:r>
              <a:r>
                <a:rPr lang="en-US" altLang="ko-KR" sz="3200" dirty="0"/>
                <a:t>– </a:t>
              </a:r>
              <a:r>
                <a:rPr lang="ko-KR" altLang="en-US" sz="3200" dirty="0"/>
                <a:t>버려진 하천의 기적</a:t>
              </a:r>
              <a:endParaRPr kumimoji="0" lang="ko-KR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프리젠테이션 7 Bold"/>
                <a:ea typeface="프리젠테이션 7 Bold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B8ADB79-AB0B-4926-9F3E-B01152EBCCB5}"/>
                </a:ext>
              </a:extLst>
            </p:cNvPr>
            <p:cNvSpPr txBox="1"/>
            <p:nvPr/>
          </p:nvSpPr>
          <p:spPr>
            <a:xfrm>
              <a:off x="6376747" y="3040985"/>
              <a:ext cx="1167063" cy="584775"/>
            </a:xfrm>
            <a:prstGeom prst="rect">
              <a:avLst/>
            </a:prstGeom>
            <a:noFill/>
          </p:spPr>
          <p:txBody>
            <a:bodyPr wrap="square" anchor="ctr" anchorCtr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페이퍼로지 8 ExtraBold" pitchFamily="2" charset="-127"/>
                  <a:ea typeface="페이퍼로지 8 ExtraBold" pitchFamily="2" charset="-127"/>
                  <a:cs typeface="+mn-cs"/>
                </a:rPr>
                <a:t>02</a:t>
              </a:r>
              <a:endPara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페이퍼로지 8 ExtraBold" pitchFamily="2" charset="-127"/>
                <a:ea typeface="페이퍼로지 8 ExtraBold" pitchFamily="2" charset="-127"/>
                <a:cs typeface="+mn-cs"/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38B82142-106E-634D-FFF2-A86B6AF8C254}"/>
              </a:ext>
            </a:extLst>
          </p:cNvPr>
          <p:cNvGrpSpPr/>
          <p:nvPr/>
        </p:nvGrpSpPr>
        <p:grpSpPr>
          <a:xfrm>
            <a:off x="6321201" y="3484422"/>
            <a:ext cx="4590826" cy="584775"/>
            <a:chOff x="6376747" y="3657002"/>
            <a:chExt cx="4590826" cy="58477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4BABF16-C552-91B4-6029-E78D8CD282DD}"/>
                </a:ext>
              </a:extLst>
            </p:cNvPr>
            <p:cNvSpPr txBox="1"/>
            <p:nvPr/>
          </p:nvSpPr>
          <p:spPr>
            <a:xfrm>
              <a:off x="7208261" y="3657002"/>
              <a:ext cx="3759312" cy="584775"/>
            </a:xfrm>
            <a:prstGeom prst="rect">
              <a:avLst/>
            </a:prstGeom>
            <a:noFill/>
          </p:spPr>
          <p:txBody>
            <a:bodyPr wrap="square" anchor="ctr" anchorCtr="0">
              <a:spAutoFit/>
            </a:bodyPr>
            <a:lstStyle/>
            <a:p>
              <a:pPr lvl="0">
                <a:spcBef>
                  <a:spcPct val="0"/>
                </a:spcBef>
              </a:pPr>
              <a:r>
                <a:rPr lang="ko-KR" altLang="en-US" sz="3200" dirty="0"/>
                <a:t>아이디어 행정의 성과들</a:t>
              </a:r>
              <a:endPara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프리젠테이션 7 Bold"/>
                <a:ea typeface="프리젠테이션 7 Bold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A6D9DF5-511E-2F09-5FB4-FDF1F671647E}"/>
                </a:ext>
              </a:extLst>
            </p:cNvPr>
            <p:cNvSpPr txBox="1"/>
            <p:nvPr/>
          </p:nvSpPr>
          <p:spPr>
            <a:xfrm>
              <a:off x="6376747" y="3657002"/>
              <a:ext cx="1167063" cy="584775"/>
            </a:xfrm>
            <a:prstGeom prst="rect">
              <a:avLst/>
            </a:prstGeom>
            <a:noFill/>
          </p:spPr>
          <p:txBody>
            <a:bodyPr wrap="square" anchor="ctr" anchorCtr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페이퍼로지 8 ExtraBold" pitchFamily="2" charset="-127"/>
                  <a:ea typeface="페이퍼로지 8 ExtraBold" pitchFamily="2" charset="-127"/>
                  <a:cs typeface="+mn-cs"/>
                </a:rPr>
                <a:t>03</a:t>
              </a:r>
              <a:endPara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페이퍼로지 8 ExtraBold" pitchFamily="2" charset="-127"/>
                <a:ea typeface="페이퍼로지 8 ExtraBold" pitchFamily="2" charset="-127"/>
                <a:cs typeface="+mn-cs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2AD8F70-D4E2-B958-A869-BE3F6967BCDB}"/>
              </a:ext>
            </a:extLst>
          </p:cNvPr>
          <p:cNvGrpSpPr/>
          <p:nvPr/>
        </p:nvGrpSpPr>
        <p:grpSpPr>
          <a:xfrm>
            <a:off x="6321201" y="4140864"/>
            <a:ext cx="4417660" cy="584776"/>
            <a:chOff x="6376747" y="4273018"/>
            <a:chExt cx="4417660" cy="58477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43B22A3-DDD1-1DA7-4FE4-612EC8D5E789}"/>
                </a:ext>
              </a:extLst>
            </p:cNvPr>
            <p:cNvSpPr txBox="1"/>
            <p:nvPr/>
          </p:nvSpPr>
          <p:spPr>
            <a:xfrm>
              <a:off x="7208261" y="4273018"/>
              <a:ext cx="3586146" cy="584775"/>
            </a:xfrm>
            <a:prstGeom prst="rect">
              <a:avLst/>
            </a:prstGeom>
            <a:noFill/>
          </p:spPr>
          <p:txBody>
            <a:bodyPr wrap="square" anchor="ctr" anchorCtr="0">
              <a:spAutoFit/>
            </a:bodyPr>
            <a:lstStyle/>
            <a:p>
              <a:pPr lvl="0">
                <a:spcBef>
                  <a:spcPct val="0"/>
                </a:spcBef>
              </a:pPr>
              <a:r>
                <a:rPr lang="ko-KR" altLang="en-US" sz="3200" dirty="0"/>
                <a:t>혁신의 본질 </a:t>
              </a:r>
              <a:r>
                <a:rPr lang="en-US" altLang="ko-KR" sz="3200" dirty="0"/>
                <a:t>– </a:t>
              </a:r>
              <a:r>
                <a:rPr lang="ko-KR" altLang="en-US" sz="3200" dirty="0"/>
                <a:t>실행력</a:t>
              </a:r>
              <a:endPara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프리젠테이션 7 Bold"/>
                <a:ea typeface="프리젠테이션 7 Bold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DCE0211-CFDE-5441-6AA3-4ADE7E418CAF}"/>
                </a:ext>
              </a:extLst>
            </p:cNvPr>
            <p:cNvSpPr txBox="1"/>
            <p:nvPr/>
          </p:nvSpPr>
          <p:spPr>
            <a:xfrm>
              <a:off x="6376747" y="4273019"/>
              <a:ext cx="1167063" cy="584775"/>
            </a:xfrm>
            <a:prstGeom prst="rect">
              <a:avLst/>
            </a:prstGeom>
            <a:noFill/>
          </p:spPr>
          <p:txBody>
            <a:bodyPr wrap="square" anchor="ctr" anchorCtr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페이퍼로지 8 ExtraBold" pitchFamily="2" charset="-127"/>
                  <a:ea typeface="페이퍼로지 8 ExtraBold" pitchFamily="2" charset="-127"/>
                  <a:cs typeface="+mn-cs"/>
                </a:rPr>
                <a:t>04</a:t>
              </a:r>
              <a:endPara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페이퍼로지 8 ExtraBold" pitchFamily="2" charset="-127"/>
                <a:ea typeface="페이퍼로지 8 ExtraBold" pitchFamily="2" charset="-127"/>
                <a:cs typeface="+mn-cs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B266F646-1A03-5453-110E-0027A327B472}"/>
              </a:ext>
            </a:extLst>
          </p:cNvPr>
          <p:cNvGrpSpPr/>
          <p:nvPr/>
        </p:nvGrpSpPr>
        <p:grpSpPr>
          <a:xfrm>
            <a:off x="6321201" y="4797308"/>
            <a:ext cx="5870798" cy="584775"/>
            <a:chOff x="6376747" y="4889036"/>
            <a:chExt cx="5679454" cy="58477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E360610-2145-AF4C-5B99-2A595246AEEF}"/>
                </a:ext>
              </a:extLst>
            </p:cNvPr>
            <p:cNvSpPr txBox="1"/>
            <p:nvPr/>
          </p:nvSpPr>
          <p:spPr>
            <a:xfrm>
              <a:off x="7208260" y="4889036"/>
              <a:ext cx="4847941" cy="584775"/>
            </a:xfrm>
            <a:prstGeom prst="rect">
              <a:avLst/>
            </a:prstGeom>
            <a:noFill/>
          </p:spPr>
          <p:txBody>
            <a:bodyPr wrap="square" anchor="ctr" anchorCtr="0">
              <a:spAutoFit/>
            </a:bodyPr>
            <a:lstStyle/>
            <a:p>
              <a:pPr lvl="0">
                <a:spcBef>
                  <a:spcPct val="0"/>
                </a:spcBef>
              </a:pPr>
              <a:r>
                <a:rPr lang="ko-KR" altLang="en-US" sz="3200" dirty="0"/>
                <a:t>아이디어가 도시를 바꾼다</a:t>
              </a:r>
              <a:endPara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프리젠테이션 7 Bold"/>
                <a:ea typeface="프리젠테이션 7 Bold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42D0151-9169-685A-437A-FA5A23DFC13B}"/>
                </a:ext>
              </a:extLst>
            </p:cNvPr>
            <p:cNvSpPr txBox="1"/>
            <p:nvPr/>
          </p:nvSpPr>
          <p:spPr>
            <a:xfrm>
              <a:off x="6376747" y="4889036"/>
              <a:ext cx="1167063" cy="584775"/>
            </a:xfrm>
            <a:prstGeom prst="rect">
              <a:avLst/>
            </a:prstGeom>
            <a:noFill/>
          </p:spPr>
          <p:txBody>
            <a:bodyPr wrap="square" anchor="ctr" anchorCtr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페이퍼로지 8 ExtraBold" pitchFamily="2" charset="-127"/>
                  <a:ea typeface="페이퍼로지 8 ExtraBold" pitchFamily="2" charset="-127"/>
                  <a:cs typeface="+mn-cs"/>
                </a:rPr>
                <a:t>05</a:t>
              </a:r>
              <a:endPara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페이퍼로지 8 ExtraBold" pitchFamily="2" charset="-127"/>
                <a:ea typeface="페이퍼로지 8 ExtraBold" pitchFamily="2" charset="-127"/>
                <a:cs typeface="+mn-cs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1CCC6902-F236-6C07-8DF2-56EA822CDC41}"/>
              </a:ext>
            </a:extLst>
          </p:cNvPr>
          <p:cNvGrpSpPr/>
          <p:nvPr/>
        </p:nvGrpSpPr>
        <p:grpSpPr>
          <a:xfrm>
            <a:off x="6321201" y="5453751"/>
            <a:ext cx="2930918" cy="584775"/>
            <a:chOff x="6376747" y="5505053"/>
            <a:chExt cx="2930918" cy="58477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5A89D30-7A13-A4A2-7024-D123279ACEEA}"/>
                </a:ext>
              </a:extLst>
            </p:cNvPr>
            <p:cNvSpPr txBox="1"/>
            <p:nvPr/>
          </p:nvSpPr>
          <p:spPr>
            <a:xfrm>
              <a:off x="7208261" y="5505053"/>
              <a:ext cx="2099404" cy="584775"/>
            </a:xfrm>
            <a:prstGeom prst="rect">
              <a:avLst/>
            </a:prstGeom>
            <a:noFill/>
          </p:spPr>
          <p:txBody>
            <a:bodyPr wrap="square" anchor="ctr" anchorCtr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ko-KR" altLang="en-US" sz="3200" dirty="0"/>
                <a:t>맺음말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DB47161-14BE-D838-A6A9-5978886B6E14}"/>
                </a:ext>
              </a:extLst>
            </p:cNvPr>
            <p:cNvSpPr txBox="1"/>
            <p:nvPr/>
          </p:nvSpPr>
          <p:spPr>
            <a:xfrm>
              <a:off x="6376747" y="5505053"/>
              <a:ext cx="1167063" cy="584775"/>
            </a:xfrm>
            <a:prstGeom prst="rect">
              <a:avLst/>
            </a:prstGeom>
            <a:noFill/>
          </p:spPr>
          <p:txBody>
            <a:bodyPr wrap="square" anchor="ctr" anchorCtr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페이퍼로지 8 ExtraBold" pitchFamily="2" charset="-127"/>
                  <a:ea typeface="페이퍼로지 8 ExtraBold" pitchFamily="2" charset="-127"/>
                  <a:cs typeface="+mn-cs"/>
                </a:rPr>
                <a:t>06</a:t>
              </a:r>
              <a:endPara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페이퍼로지 8 ExtraBold" pitchFamily="2" charset="-127"/>
                <a:ea typeface="페이퍼로지 8 ExtraBold" pitchFamily="2" charset="-127"/>
                <a:cs typeface="+mn-cs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7E8A05A1-A9DE-DBFE-0069-E591047A51D3}"/>
              </a:ext>
            </a:extLst>
          </p:cNvPr>
          <p:cNvGrpSpPr/>
          <p:nvPr/>
        </p:nvGrpSpPr>
        <p:grpSpPr>
          <a:xfrm>
            <a:off x="383209" y="420169"/>
            <a:ext cx="1800200" cy="494837"/>
            <a:chOff x="5314330" y="2353164"/>
            <a:chExt cx="1800200" cy="49483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3851182-4D68-EBB7-D8D6-FF508292760A}"/>
                </a:ext>
              </a:extLst>
            </p:cNvPr>
            <p:cNvSpPr txBox="1"/>
            <p:nvPr/>
          </p:nvSpPr>
          <p:spPr>
            <a:xfrm>
              <a:off x="5314330" y="2571002"/>
              <a:ext cx="180020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프리젠테이션 4 Regular"/>
                  <a:ea typeface="프리젠테이션 4 Regular"/>
                  <a:cs typeface="+mn-cs"/>
                </a:rPr>
                <a:t>박승호 前 포항시장 재임기간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FFADBD0-F44A-37E5-9E2A-B08648B05300}"/>
                </a:ext>
              </a:extLst>
            </p:cNvPr>
            <p:cNvSpPr txBox="1"/>
            <p:nvPr/>
          </p:nvSpPr>
          <p:spPr>
            <a:xfrm>
              <a:off x="5314331" y="2353164"/>
              <a:ext cx="136815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D3D66"/>
                  </a:solidFill>
                  <a:effectLst/>
                  <a:uLnTx/>
                  <a:uFillTx/>
                  <a:latin typeface="페이퍼로지 8 ExtraBold" pitchFamily="2" charset="-127"/>
                  <a:ea typeface="페이퍼로지 8 ExtraBold" pitchFamily="2" charset="-127"/>
                  <a:cs typeface="+mn-cs"/>
                </a:rPr>
                <a:t>2006-2014</a:t>
              </a:r>
              <a:endPara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D3D66"/>
                </a:solidFill>
                <a:effectLst/>
                <a:uLnTx/>
                <a:uFillTx/>
                <a:latin typeface="페이퍼로지 8 ExtraBold" pitchFamily="2" charset="-127"/>
                <a:ea typeface="페이퍼로지 8 ExtraBold" pitchFamily="2" charset="-127"/>
                <a:cs typeface="+mn-cs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52D40391-7EBA-2AC8-AB3A-7BEA61F3AD72}"/>
              </a:ext>
            </a:extLst>
          </p:cNvPr>
          <p:cNvSpPr txBox="1"/>
          <p:nvPr/>
        </p:nvSpPr>
        <p:spPr>
          <a:xfrm>
            <a:off x="6272917" y="1303810"/>
            <a:ext cx="350647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40000"/>
                    <a:lumOff val="60000"/>
                  </a:srgbClr>
                </a:solidFill>
                <a:effectLst/>
                <a:uLnTx/>
                <a:uFillTx/>
                <a:latin typeface="프리젠테이션 7 Bold"/>
                <a:ea typeface="프리젠테이션 7 Bold"/>
                <a:cs typeface="+mn-cs"/>
              </a:rPr>
              <a:t>CONTENTS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40000"/>
                  <a:lumOff val="60000"/>
                </a:srgbClr>
              </a:solidFill>
              <a:effectLst/>
              <a:uLnTx/>
              <a:uFillTx/>
              <a:latin typeface="프리젠테이션 7 Bold"/>
              <a:ea typeface="프리젠테이션 7 Bold"/>
              <a:cs typeface="+mn-cs"/>
            </a:endParaRPr>
          </a:p>
        </p:txBody>
      </p:sp>
      <p:sp>
        <p:nvSpPr>
          <p:cNvPr id="71" name="자유형: 도형 70">
            <a:extLst>
              <a:ext uri="{FF2B5EF4-FFF2-40B4-BE49-F238E27FC236}">
                <a16:creationId xmlns:a16="http://schemas.microsoft.com/office/drawing/2014/main" id="{24BD9E20-72AE-9D8A-7BA6-6D4816F2EE4B}"/>
              </a:ext>
            </a:extLst>
          </p:cNvPr>
          <p:cNvSpPr/>
          <p:nvPr/>
        </p:nvSpPr>
        <p:spPr>
          <a:xfrm flipV="1">
            <a:off x="1" y="2799747"/>
            <a:ext cx="5721389" cy="4058253"/>
          </a:xfrm>
          <a:custGeom>
            <a:avLst/>
            <a:gdLst>
              <a:gd name="connsiteX0" fmla="*/ 2834497 w 5721389"/>
              <a:gd name="connsiteY0" fmla="*/ 4058253 h 4058253"/>
              <a:gd name="connsiteX1" fmla="*/ 3310671 w 5721389"/>
              <a:gd name="connsiteY1" fmla="*/ 3922413 h 4058253"/>
              <a:gd name="connsiteX2" fmla="*/ 3666400 w 5721389"/>
              <a:gd name="connsiteY2" fmla="*/ 3577955 h 4058253"/>
              <a:gd name="connsiteX3" fmla="*/ 5716870 w 5721389"/>
              <a:gd name="connsiteY3" fmla="*/ 7867 h 4058253"/>
              <a:gd name="connsiteX4" fmla="*/ 5721389 w 5721389"/>
              <a:gd name="connsiteY4" fmla="*/ 0 h 4058253"/>
              <a:gd name="connsiteX5" fmla="*/ 0 w 5721389"/>
              <a:gd name="connsiteY5" fmla="*/ 0 h 4058253"/>
              <a:gd name="connsiteX6" fmla="*/ 0 w 5721389"/>
              <a:gd name="connsiteY6" fmla="*/ 4051863 h 4058253"/>
              <a:gd name="connsiteX7" fmla="*/ 25838 w 5721389"/>
              <a:gd name="connsiteY7" fmla="*/ 4051921 h 4058253"/>
              <a:gd name="connsiteX8" fmla="*/ 2834497 w 5721389"/>
              <a:gd name="connsiteY8" fmla="*/ 4058253 h 4058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1389" h="4058253">
                <a:moveTo>
                  <a:pt x="2834497" y="4058253"/>
                </a:moveTo>
                <a:cubicBezTo>
                  <a:pt x="3013297" y="4047746"/>
                  <a:pt x="3172022" y="4002465"/>
                  <a:pt x="3310671" y="3922413"/>
                </a:cubicBezTo>
                <a:cubicBezTo>
                  <a:pt x="3449324" y="3842365"/>
                  <a:pt x="3602562" y="3707533"/>
                  <a:pt x="3666400" y="3577955"/>
                </a:cubicBezTo>
                <a:cubicBezTo>
                  <a:pt x="4588101" y="1973176"/>
                  <a:pt x="5246523" y="826793"/>
                  <a:pt x="5716870" y="7867"/>
                </a:cubicBezTo>
                <a:lnTo>
                  <a:pt x="5721389" y="0"/>
                </a:lnTo>
                <a:lnTo>
                  <a:pt x="0" y="0"/>
                </a:lnTo>
                <a:lnTo>
                  <a:pt x="0" y="4051863"/>
                </a:lnTo>
                <a:lnTo>
                  <a:pt x="25838" y="4051921"/>
                </a:lnTo>
                <a:cubicBezTo>
                  <a:pt x="2834497" y="4058253"/>
                  <a:pt x="2834497" y="4058253"/>
                  <a:pt x="2834497" y="405825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프리젠테이션 4 Regular" pitchFamily="2" charset="-127"/>
              <a:ea typeface="프리젠테이션 4 Regular" pitchFamily="2" charset="-127"/>
              <a:cs typeface="+mn-cs"/>
            </a:endParaRPr>
          </a:p>
        </p:txBody>
      </p:sp>
      <p:sp>
        <p:nvSpPr>
          <p:cNvPr id="51" name="자유형: 도형 50">
            <a:extLst>
              <a:ext uri="{FF2B5EF4-FFF2-40B4-BE49-F238E27FC236}">
                <a16:creationId xmlns:a16="http://schemas.microsoft.com/office/drawing/2014/main" id="{35082F6B-BA54-B054-632E-560BADEA06B4}"/>
              </a:ext>
            </a:extLst>
          </p:cNvPr>
          <p:cNvSpPr/>
          <p:nvPr/>
        </p:nvSpPr>
        <p:spPr>
          <a:xfrm flipV="1">
            <a:off x="-1" y="2980750"/>
            <a:ext cx="5501588" cy="3877251"/>
          </a:xfrm>
          <a:custGeom>
            <a:avLst/>
            <a:gdLst>
              <a:gd name="connsiteX0" fmla="*/ 2247743 w 2247743"/>
              <a:gd name="connsiteY0" fmla="*/ 0 h 1584100"/>
              <a:gd name="connsiteX1" fmla="*/ 2202028 w 2247743"/>
              <a:gd name="connsiteY1" fmla="*/ 79592 h 1584100"/>
              <a:gd name="connsiteX2" fmla="*/ 1435053 w 2247743"/>
              <a:gd name="connsiteY2" fmla="*/ 1414980 h 1584100"/>
              <a:gd name="connsiteX3" fmla="*/ 1309797 w 2247743"/>
              <a:gd name="connsiteY3" fmla="*/ 1536268 h 1584100"/>
              <a:gd name="connsiteX4" fmla="*/ 1142129 w 2247743"/>
              <a:gd name="connsiteY4" fmla="*/ 1584100 h 1584100"/>
              <a:gd name="connsiteX5" fmla="*/ 54336 w 2247743"/>
              <a:gd name="connsiteY5" fmla="*/ 1581646 h 1584100"/>
              <a:gd name="connsiteX6" fmla="*/ 0 w 2247743"/>
              <a:gd name="connsiteY6" fmla="*/ 1581524 h 1584100"/>
              <a:gd name="connsiteX7" fmla="*/ 0 w 2247743"/>
              <a:gd name="connsiteY7" fmla="*/ 0 h 158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47743" h="1584100">
                <a:moveTo>
                  <a:pt x="2247743" y="0"/>
                </a:moveTo>
                <a:lnTo>
                  <a:pt x="2202028" y="79592"/>
                </a:lnTo>
                <a:cubicBezTo>
                  <a:pt x="2034209" y="371783"/>
                  <a:pt x="1790108" y="796790"/>
                  <a:pt x="1435053" y="1414980"/>
                </a:cubicBezTo>
                <a:cubicBezTo>
                  <a:pt x="1412574" y="1460605"/>
                  <a:pt x="1358617" y="1508081"/>
                  <a:pt x="1309797" y="1536268"/>
                </a:cubicBezTo>
                <a:cubicBezTo>
                  <a:pt x="1260975" y="1564455"/>
                  <a:pt x="1205086" y="1580398"/>
                  <a:pt x="1142129" y="1584100"/>
                </a:cubicBezTo>
                <a:cubicBezTo>
                  <a:pt x="1142129" y="1584100"/>
                  <a:pt x="1142129" y="1584100"/>
                  <a:pt x="54336" y="1581646"/>
                </a:cubicBezTo>
                <a:lnTo>
                  <a:pt x="0" y="1581524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34000">
                <a:srgbClr val="92389C"/>
              </a:gs>
              <a:gs pos="100000">
                <a:schemeClr val="accent1"/>
              </a:gs>
              <a:gs pos="0">
                <a:schemeClr val="accent2"/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프리젠테이션 4 Regular" pitchFamily="2" charset="-127"/>
              <a:ea typeface="프리젠테이션 4 Regular" pitchFamily="2" charset="-127"/>
              <a:cs typeface="+mn-cs"/>
            </a:endParaRP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EBE731AA-A54D-5C7F-8D3C-0D01CB721F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6851" y="2959160"/>
            <a:ext cx="5078647" cy="387724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40" name="그룹 39">
            <a:extLst>
              <a:ext uri="{FF2B5EF4-FFF2-40B4-BE49-F238E27FC236}">
                <a16:creationId xmlns:a16="http://schemas.microsoft.com/office/drawing/2014/main" id="{B76F68D4-A64A-EB70-1F7E-FA4599023EC2}"/>
              </a:ext>
            </a:extLst>
          </p:cNvPr>
          <p:cNvGrpSpPr/>
          <p:nvPr/>
        </p:nvGrpSpPr>
        <p:grpSpPr>
          <a:xfrm flipV="1">
            <a:off x="1915091" y="3720789"/>
            <a:ext cx="642307" cy="163916"/>
            <a:chOff x="8110621" y="4927211"/>
            <a:chExt cx="839788" cy="214313"/>
          </a:xfrm>
          <a:solidFill>
            <a:schemeClr val="bg1"/>
          </a:solidFill>
        </p:grpSpPr>
        <p:sp>
          <p:nvSpPr>
            <p:cNvPr id="41" name="Freeform 5">
              <a:extLst>
                <a:ext uri="{FF2B5EF4-FFF2-40B4-BE49-F238E27FC236}">
                  <a16:creationId xmlns:a16="http://schemas.microsoft.com/office/drawing/2014/main" id="{507753E8-788C-340F-EE44-3AF72BECEC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065377" y="4972455"/>
              <a:ext cx="214313" cy="123825"/>
            </a:xfrm>
            <a:custGeom>
              <a:avLst/>
              <a:gdLst>
                <a:gd name="T0" fmla="*/ 3 w 27"/>
                <a:gd name="T1" fmla="*/ 15 h 16"/>
                <a:gd name="T2" fmla="*/ 1 w 27"/>
                <a:gd name="T3" fmla="*/ 15 h 16"/>
                <a:gd name="T4" fmla="*/ 1 w 27"/>
                <a:gd name="T5" fmla="*/ 12 h 16"/>
                <a:gd name="T6" fmla="*/ 12 w 27"/>
                <a:gd name="T7" fmla="*/ 1 h 16"/>
                <a:gd name="T8" fmla="*/ 15 w 27"/>
                <a:gd name="T9" fmla="*/ 1 h 16"/>
                <a:gd name="T10" fmla="*/ 26 w 27"/>
                <a:gd name="T11" fmla="*/ 12 h 16"/>
                <a:gd name="T12" fmla="*/ 26 w 27"/>
                <a:gd name="T13" fmla="*/ 15 h 16"/>
                <a:gd name="T14" fmla="*/ 23 w 27"/>
                <a:gd name="T15" fmla="*/ 15 h 16"/>
                <a:gd name="T16" fmla="*/ 14 w 27"/>
                <a:gd name="T17" fmla="*/ 5 h 16"/>
                <a:gd name="T18" fmla="*/ 4 w 27"/>
                <a:gd name="T19" fmla="*/ 15 h 16"/>
                <a:gd name="T20" fmla="*/ 3 w 27"/>
                <a:gd name="T21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6">
                  <a:moveTo>
                    <a:pt x="3" y="15"/>
                  </a:moveTo>
                  <a:cubicBezTo>
                    <a:pt x="2" y="15"/>
                    <a:pt x="2" y="15"/>
                    <a:pt x="1" y="15"/>
                  </a:cubicBezTo>
                  <a:cubicBezTo>
                    <a:pt x="0" y="14"/>
                    <a:pt x="0" y="13"/>
                    <a:pt x="1" y="1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3"/>
                    <a:pt x="27" y="14"/>
                    <a:pt x="26" y="15"/>
                  </a:cubicBezTo>
                  <a:cubicBezTo>
                    <a:pt x="25" y="16"/>
                    <a:pt x="24" y="16"/>
                    <a:pt x="23" y="1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3" y="15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9F7AE8BF-235A-321E-1305-A614EABADA4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247940" y="4975630"/>
              <a:ext cx="214313" cy="117475"/>
            </a:xfrm>
            <a:custGeom>
              <a:avLst/>
              <a:gdLst>
                <a:gd name="T0" fmla="*/ 3 w 27"/>
                <a:gd name="T1" fmla="*/ 15 h 15"/>
                <a:gd name="T2" fmla="*/ 1 w 27"/>
                <a:gd name="T3" fmla="*/ 14 h 15"/>
                <a:gd name="T4" fmla="*/ 1 w 27"/>
                <a:gd name="T5" fmla="*/ 11 h 15"/>
                <a:gd name="T6" fmla="*/ 12 w 27"/>
                <a:gd name="T7" fmla="*/ 0 h 15"/>
                <a:gd name="T8" fmla="*/ 15 w 27"/>
                <a:gd name="T9" fmla="*/ 0 h 15"/>
                <a:gd name="T10" fmla="*/ 26 w 27"/>
                <a:gd name="T11" fmla="*/ 11 h 15"/>
                <a:gd name="T12" fmla="*/ 26 w 27"/>
                <a:gd name="T13" fmla="*/ 14 h 15"/>
                <a:gd name="T14" fmla="*/ 23 w 27"/>
                <a:gd name="T15" fmla="*/ 14 h 15"/>
                <a:gd name="T16" fmla="*/ 14 w 27"/>
                <a:gd name="T17" fmla="*/ 4 h 15"/>
                <a:gd name="T18" fmla="*/ 4 w 27"/>
                <a:gd name="T19" fmla="*/ 14 h 15"/>
                <a:gd name="T20" fmla="*/ 3 w 27"/>
                <a:gd name="T2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5">
                  <a:moveTo>
                    <a:pt x="3" y="15"/>
                  </a:moveTo>
                  <a:cubicBezTo>
                    <a:pt x="2" y="15"/>
                    <a:pt x="2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4" y="0"/>
                    <a:pt x="15" y="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2"/>
                    <a:pt x="27" y="13"/>
                    <a:pt x="26" y="14"/>
                  </a:cubicBezTo>
                  <a:cubicBezTo>
                    <a:pt x="25" y="15"/>
                    <a:pt x="24" y="15"/>
                    <a:pt x="23" y="1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3" y="15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43" name="Freeform 7">
              <a:extLst>
                <a:ext uri="{FF2B5EF4-FFF2-40B4-BE49-F238E27FC236}">
                  <a16:creationId xmlns:a16="http://schemas.microsoft.com/office/drawing/2014/main" id="{90E83B72-AB4D-A097-74EE-95248D1BE52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427327" y="4975630"/>
              <a:ext cx="214313" cy="117475"/>
            </a:xfrm>
            <a:custGeom>
              <a:avLst/>
              <a:gdLst>
                <a:gd name="T0" fmla="*/ 25 w 27"/>
                <a:gd name="T1" fmla="*/ 15 h 15"/>
                <a:gd name="T2" fmla="*/ 23 w 27"/>
                <a:gd name="T3" fmla="*/ 14 h 15"/>
                <a:gd name="T4" fmla="*/ 14 w 27"/>
                <a:gd name="T5" fmla="*/ 5 h 15"/>
                <a:gd name="T6" fmla="*/ 4 w 27"/>
                <a:gd name="T7" fmla="*/ 14 h 15"/>
                <a:gd name="T8" fmla="*/ 1 w 27"/>
                <a:gd name="T9" fmla="*/ 14 h 15"/>
                <a:gd name="T10" fmla="*/ 1 w 27"/>
                <a:gd name="T11" fmla="*/ 11 h 15"/>
                <a:gd name="T12" fmla="*/ 12 w 27"/>
                <a:gd name="T13" fmla="*/ 0 h 15"/>
                <a:gd name="T14" fmla="*/ 15 w 27"/>
                <a:gd name="T15" fmla="*/ 0 h 15"/>
                <a:gd name="T16" fmla="*/ 26 w 27"/>
                <a:gd name="T17" fmla="*/ 11 h 15"/>
                <a:gd name="T18" fmla="*/ 26 w 27"/>
                <a:gd name="T19" fmla="*/ 14 h 15"/>
                <a:gd name="T20" fmla="*/ 25 w 27"/>
                <a:gd name="T2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5">
                  <a:moveTo>
                    <a:pt x="25" y="15"/>
                  </a:moveTo>
                  <a:cubicBezTo>
                    <a:pt x="24" y="15"/>
                    <a:pt x="23" y="15"/>
                    <a:pt x="23" y="1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5"/>
                    <a:pt x="2" y="15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4" y="0"/>
                    <a:pt x="15" y="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2"/>
                    <a:pt x="27" y="13"/>
                    <a:pt x="26" y="14"/>
                  </a:cubicBezTo>
                  <a:cubicBezTo>
                    <a:pt x="26" y="15"/>
                    <a:pt x="25" y="15"/>
                    <a:pt x="25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44" name="Freeform 8">
              <a:extLst>
                <a:ext uri="{FF2B5EF4-FFF2-40B4-BE49-F238E27FC236}">
                  <a16:creationId xmlns:a16="http://schemas.microsoft.com/office/drawing/2014/main" id="{71CCA2CA-9EDB-E5DD-FD02-744FA0E5753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605922" y="4976424"/>
              <a:ext cx="214313" cy="115888"/>
            </a:xfrm>
            <a:custGeom>
              <a:avLst/>
              <a:gdLst>
                <a:gd name="T0" fmla="*/ 3 w 27"/>
                <a:gd name="T1" fmla="*/ 15 h 15"/>
                <a:gd name="T2" fmla="*/ 1 w 27"/>
                <a:gd name="T3" fmla="*/ 14 h 15"/>
                <a:gd name="T4" fmla="*/ 1 w 27"/>
                <a:gd name="T5" fmla="*/ 11 h 15"/>
                <a:gd name="T6" fmla="*/ 12 w 27"/>
                <a:gd name="T7" fmla="*/ 1 h 15"/>
                <a:gd name="T8" fmla="*/ 15 w 27"/>
                <a:gd name="T9" fmla="*/ 1 h 15"/>
                <a:gd name="T10" fmla="*/ 26 w 27"/>
                <a:gd name="T11" fmla="*/ 11 h 15"/>
                <a:gd name="T12" fmla="*/ 26 w 27"/>
                <a:gd name="T13" fmla="*/ 14 h 15"/>
                <a:gd name="T14" fmla="*/ 23 w 27"/>
                <a:gd name="T15" fmla="*/ 14 h 15"/>
                <a:gd name="T16" fmla="*/ 14 w 27"/>
                <a:gd name="T17" fmla="*/ 5 h 15"/>
                <a:gd name="T18" fmla="*/ 4 w 27"/>
                <a:gd name="T19" fmla="*/ 14 h 15"/>
                <a:gd name="T20" fmla="*/ 3 w 27"/>
                <a:gd name="T2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5">
                  <a:moveTo>
                    <a:pt x="3" y="15"/>
                  </a:moveTo>
                  <a:cubicBezTo>
                    <a:pt x="2" y="15"/>
                    <a:pt x="2" y="15"/>
                    <a:pt x="1" y="14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2"/>
                    <a:pt x="27" y="14"/>
                    <a:pt x="26" y="14"/>
                  </a:cubicBezTo>
                  <a:cubicBezTo>
                    <a:pt x="25" y="15"/>
                    <a:pt x="24" y="15"/>
                    <a:pt x="23" y="1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3" y="15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45" name="Freeform 9">
              <a:extLst>
                <a:ext uri="{FF2B5EF4-FFF2-40B4-BE49-F238E27FC236}">
                  <a16:creationId xmlns:a16="http://schemas.microsoft.com/office/drawing/2014/main" id="{2F24F77A-E332-5C94-CD5D-9E7A99BEDAC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784515" y="4975630"/>
              <a:ext cx="214313" cy="117475"/>
            </a:xfrm>
            <a:custGeom>
              <a:avLst/>
              <a:gdLst>
                <a:gd name="T0" fmla="*/ 3 w 27"/>
                <a:gd name="T1" fmla="*/ 15 h 15"/>
                <a:gd name="T2" fmla="*/ 1 w 27"/>
                <a:gd name="T3" fmla="*/ 14 h 15"/>
                <a:gd name="T4" fmla="*/ 1 w 27"/>
                <a:gd name="T5" fmla="*/ 12 h 15"/>
                <a:gd name="T6" fmla="*/ 12 w 27"/>
                <a:gd name="T7" fmla="*/ 1 h 15"/>
                <a:gd name="T8" fmla="*/ 15 w 27"/>
                <a:gd name="T9" fmla="*/ 1 h 15"/>
                <a:gd name="T10" fmla="*/ 26 w 27"/>
                <a:gd name="T11" fmla="*/ 12 h 15"/>
                <a:gd name="T12" fmla="*/ 26 w 27"/>
                <a:gd name="T13" fmla="*/ 14 h 15"/>
                <a:gd name="T14" fmla="*/ 23 w 27"/>
                <a:gd name="T15" fmla="*/ 14 h 15"/>
                <a:gd name="T16" fmla="*/ 14 w 27"/>
                <a:gd name="T17" fmla="*/ 5 h 15"/>
                <a:gd name="T18" fmla="*/ 4 w 27"/>
                <a:gd name="T19" fmla="*/ 14 h 15"/>
                <a:gd name="T20" fmla="*/ 3 w 27"/>
                <a:gd name="T2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5">
                  <a:moveTo>
                    <a:pt x="3" y="15"/>
                  </a:moveTo>
                  <a:cubicBezTo>
                    <a:pt x="2" y="15"/>
                    <a:pt x="2" y="15"/>
                    <a:pt x="1" y="14"/>
                  </a:cubicBezTo>
                  <a:cubicBezTo>
                    <a:pt x="0" y="14"/>
                    <a:pt x="0" y="12"/>
                    <a:pt x="1" y="1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2"/>
                    <a:pt x="27" y="14"/>
                    <a:pt x="26" y="14"/>
                  </a:cubicBezTo>
                  <a:cubicBezTo>
                    <a:pt x="25" y="15"/>
                    <a:pt x="24" y="15"/>
                    <a:pt x="23" y="1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3" y="15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D5C63D34-B4D7-A4A9-E6D3-E8774B4529C1}"/>
              </a:ext>
            </a:extLst>
          </p:cNvPr>
          <p:cNvGrpSpPr/>
          <p:nvPr/>
        </p:nvGrpSpPr>
        <p:grpSpPr>
          <a:xfrm flipH="1" flipV="1">
            <a:off x="10465668" y="5745694"/>
            <a:ext cx="642307" cy="163916"/>
            <a:chOff x="8110621" y="4927211"/>
            <a:chExt cx="839788" cy="214313"/>
          </a:xfrm>
          <a:solidFill>
            <a:srgbClr val="FF0000"/>
          </a:solidFill>
        </p:grpSpPr>
        <p:sp>
          <p:nvSpPr>
            <p:cNvPr id="64" name="Freeform 5">
              <a:extLst>
                <a:ext uri="{FF2B5EF4-FFF2-40B4-BE49-F238E27FC236}">
                  <a16:creationId xmlns:a16="http://schemas.microsoft.com/office/drawing/2014/main" id="{7F1E999D-ED79-9F97-B6AE-2008F11B7A0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065377" y="4972455"/>
              <a:ext cx="214313" cy="123825"/>
            </a:xfrm>
            <a:custGeom>
              <a:avLst/>
              <a:gdLst>
                <a:gd name="T0" fmla="*/ 3 w 27"/>
                <a:gd name="T1" fmla="*/ 15 h 16"/>
                <a:gd name="T2" fmla="*/ 1 w 27"/>
                <a:gd name="T3" fmla="*/ 15 h 16"/>
                <a:gd name="T4" fmla="*/ 1 w 27"/>
                <a:gd name="T5" fmla="*/ 12 h 16"/>
                <a:gd name="T6" fmla="*/ 12 w 27"/>
                <a:gd name="T7" fmla="*/ 1 h 16"/>
                <a:gd name="T8" fmla="*/ 15 w 27"/>
                <a:gd name="T9" fmla="*/ 1 h 16"/>
                <a:gd name="T10" fmla="*/ 26 w 27"/>
                <a:gd name="T11" fmla="*/ 12 h 16"/>
                <a:gd name="T12" fmla="*/ 26 w 27"/>
                <a:gd name="T13" fmla="*/ 15 h 16"/>
                <a:gd name="T14" fmla="*/ 23 w 27"/>
                <a:gd name="T15" fmla="*/ 15 h 16"/>
                <a:gd name="T16" fmla="*/ 14 w 27"/>
                <a:gd name="T17" fmla="*/ 5 h 16"/>
                <a:gd name="T18" fmla="*/ 4 w 27"/>
                <a:gd name="T19" fmla="*/ 15 h 16"/>
                <a:gd name="T20" fmla="*/ 3 w 27"/>
                <a:gd name="T21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6">
                  <a:moveTo>
                    <a:pt x="3" y="15"/>
                  </a:moveTo>
                  <a:cubicBezTo>
                    <a:pt x="2" y="15"/>
                    <a:pt x="2" y="15"/>
                    <a:pt x="1" y="15"/>
                  </a:cubicBezTo>
                  <a:cubicBezTo>
                    <a:pt x="0" y="14"/>
                    <a:pt x="0" y="13"/>
                    <a:pt x="1" y="1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3"/>
                    <a:pt x="27" y="14"/>
                    <a:pt x="26" y="15"/>
                  </a:cubicBezTo>
                  <a:cubicBezTo>
                    <a:pt x="25" y="16"/>
                    <a:pt x="24" y="16"/>
                    <a:pt x="23" y="1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3" y="15"/>
                    <a:pt x="3" y="15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65" name="Freeform 6">
              <a:extLst>
                <a:ext uri="{FF2B5EF4-FFF2-40B4-BE49-F238E27FC236}">
                  <a16:creationId xmlns:a16="http://schemas.microsoft.com/office/drawing/2014/main" id="{BFA8CCD9-D9DB-870E-B826-6F6B0021B50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247940" y="4975630"/>
              <a:ext cx="214313" cy="117475"/>
            </a:xfrm>
            <a:custGeom>
              <a:avLst/>
              <a:gdLst>
                <a:gd name="T0" fmla="*/ 3 w 27"/>
                <a:gd name="T1" fmla="*/ 15 h 15"/>
                <a:gd name="T2" fmla="*/ 1 w 27"/>
                <a:gd name="T3" fmla="*/ 14 h 15"/>
                <a:gd name="T4" fmla="*/ 1 w 27"/>
                <a:gd name="T5" fmla="*/ 11 h 15"/>
                <a:gd name="T6" fmla="*/ 12 w 27"/>
                <a:gd name="T7" fmla="*/ 0 h 15"/>
                <a:gd name="T8" fmla="*/ 15 w 27"/>
                <a:gd name="T9" fmla="*/ 0 h 15"/>
                <a:gd name="T10" fmla="*/ 26 w 27"/>
                <a:gd name="T11" fmla="*/ 11 h 15"/>
                <a:gd name="T12" fmla="*/ 26 w 27"/>
                <a:gd name="T13" fmla="*/ 14 h 15"/>
                <a:gd name="T14" fmla="*/ 23 w 27"/>
                <a:gd name="T15" fmla="*/ 14 h 15"/>
                <a:gd name="T16" fmla="*/ 14 w 27"/>
                <a:gd name="T17" fmla="*/ 4 h 15"/>
                <a:gd name="T18" fmla="*/ 4 w 27"/>
                <a:gd name="T19" fmla="*/ 14 h 15"/>
                <a:gd name="T20" fmla="*/ 3 w 27"/>
                <a:gd name="T2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5">
                  <a:moveTo>
                    <a:pt x="3" y="15"/>
                  </a:moveTo>
                  <a:cubicBezTo>
                    <a:pt x="2" y="15"/>
                    <a:pt x="2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4" y="0"/>
                    <a:pt x="15" y="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2"/>
                    <a:pt x="27" y="13"/>
                    <a:pt x="26" y="14"/>
                  </a:cubicBezTo>
                  <a:cubicBezTo>
                    <a:pt x="25" y="15"/>
                    <a:pt x="24" y="15"/>
                    <a:pt x="23" y="1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3" y="15"/>
                    <a:pt x="3" y="15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66" name="Freeform 7">
              <a:extLst>
                <a:ext uri="{FF2B5EF4-FFF2-40B4-BE49-F238E27FC236}">
                  <a16:creationId xmlns:a16="http://schemas.microsoft.com/office/drawing/2014/main" id="{E2680628-F173-175C-3692-C579AD6EB67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427327" y="4975630"/>
              <a:ext cx="214313" cy="117475"/>
            </a:xfrm>
            <a:custGeom>
              <a:avLst/>
              <a:gdLst>
                <a:gd name="T0" fmla="*/ 25 w 27"/>
                <a:gd name="T1" fmla="*/ 15 h 15"/>
                <a:gd name="T2" fmla="*/ 23 w 27"/>
                <a:gd name="T3" fmla="*/ 14 h 15"/>
                <a:gd name="T4" fmla="*/ 14 w 27"/>
                <a:gd name="T5" fmla="*/ 5 h 15"/>
                <a:gd name="T6" fmla="*/ 4 w 27"/>
                <a:gd name="T7" fmla="*/ 14 h 15"/>
                <a:gd name="T8" fmla="*/ 1 w 27"/>
                <a:gd name="T9" fmla="*/ 14 h 15"/>
                <a:gd name="T10" fmla="*/ 1 w 27"/>
                <a:gd name="T11" fmla="*/ 11 h 15"/>
                <a:gd name="T12" fmla="*/ 12 w 27"/>
                <a:gd name="T13" fmla="*/ 0 h 15"/>
                <a:gd name="T14" fmla="*/ 15 w 27"/>
                <a:gd name="T15" fmla="*/ 0 h 15"/>
                <a:gd name="T16" fmla="*/ 26 w 27"/>
                <a:gd name="T17" fmla="*/ 11 h 15"/>
                <a:gd name="T18" fmla="*/ 26 w 27"/>
                <a:gd name="T19" fmla="*/ 14 h 15"/>
                <a:gd name="T20" fmla="*/ 25 w 27"/>
                <a:gd name="T2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5">
                  <a:moveTo>
                    <a:pt x="25" y="15"/>
                  </a:moveTo>
                  <a:cubicBezTo>
                    <a:pt x="24" y="15"/>
                    <a:pt x="23" y="15"/>
                    <a:pt x="23" y="1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5"/>
                    <a:pt x="2" y="15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4" y="0"/>
                    <a:pt x="15" y="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2"/>
                    <a:pt x="27" y="13"/>
                    <a:pt x="26" y="14"/>
                  </a:cubicBezTo>
                  <a:cubicBezTo>
                    <a:pt x="26" y="15"/>
                    <a:pt x="25" y="15"/>
                    <a:pt x="25" y="15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67" name="Freeform 8">
              <a:extLst>
                <a:ext uri="{FF2B5EF4-FFF2-40B4-BE49-F238E27FC236}">
                  <a16:creationId xmlns:a16="http://schemas.microsoft.com/office/drawing/2014/main" id="{B9E186AC-096A-7015-44F5-22003E9C0BA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605922" y="4976424"/>
              <a:ext cx="214313" cy="115888"/>
            </a:xfrm>
            <a:custGeom>
              <a:avLst/>
              <a:gdLst>
                <a:gd name="T0" fmla="*/ 3 w 27"/>
                <a:gd name="T1" fmla="*/ 15 h 15"/>
                <a:gd name="T2" fmla="*/ 1 w 27"/>
                <a:gd name="T3" fmla="*/ 14 h 15"/>
                <a:gd name="T4" fmla="*/ 1 w 27"/>
                <a:gd name="T5" fmla="*/ 11 h 15"/>
                <a:gd name="T6" fmla="*/ 12 w 27"/>
                <a:gd name="T7" fmla="*/ 1 h 15"/>
                <a:gd name="T8" fmla="*/ 15 w 27"/>
                <a:gd name="T9" fmla="*/ 1 h 15"/>
                <a:gd name="T10" fmla="*/ 26 w 27"/>
                <a:gd name="T11" fmla="*/ 11 h 15"/>
                <a:gd name="T12" fmla="*/ 26 w 27"/>
                <a:gd name="T13" fmla="*/ 14 h 15"/>
                <a:gd name="T14" fmla="*/ 23 w 27"/>
                <a:gd name="T15" fmla="*/ 14 h 15"/>
                <a:gd name="T16" fmla="*/ 14 w 27"/>
                <a:gd name="T17" fmla="*/ 5 h 15"/>
                <a:gd name="T18" fmla="*/ 4 w 27"/>
                <a:gd name="T19" fmla="*/ 14 h 15"/>
                <a:gd name="T20" fmla="*/ 3 w 27"/>
                <a:gd name="T2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5">
                  <a:moveTo>
                    <a:pt x="3" y="15"/>
                  </a:moveTo>
                  <a:cubicBezTo>
                    <a:pt x="2" y="15"/>
                    <a:pt x="2" y="15"/>
                    <a:pt x="1" y="14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2"/>
                    <a:pt x="27" y="14"/>
                    <a:pt x="26" y="14"/>
                  </a:cubicBezTo>
                  <a:cubicBezTo>
                    <a:pt x="25" y="15"/>
                    <a:pt x="24" y="15"/>
                    <a:pt x="23" y="1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3" y="15"/>
                    <a:pt x="3" y="15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68" name="Freeform 9">
              <a:extLst>
                <a:ext uri="{FF2B5EF4-FFF2-40B4-BE49-F238E27FC236}">
                  <a16:creationId xmlns:a16="http://schemas.microsoft.com/office/drawing/2014/main" id="{D69FADAB-996E-8F27-C4F9-6514F2E2F9B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784515" y="4975630"/>
              <a:ext cx="214313" cy="117475"/>
            </a:xfrm>
            <a:custGeom>
              <a:avLst/>
              <a:gdLst>
                <a:gd name="T0" fmla="*/ 3 w 27"/>
                <a:gd name="T1" fmla="*/ 15 h 15"/>
                <a:gd name="T2" fmla="*/ 1 w 27"/>
                <a:gd name="T3" fmla="*/ 14 h 15"/>
                <a:gd name="T4" fmla="*/ 1 w 27"/>
                <a:gd name="T5" fmla="*/ 12 h 15"/>
                <a:gd name="T6" fmla="*/ 12 w 27"/>
                <a:gd name="T7" fmla="*/ 1 h 15"/>
                <a:gd name="T8" fmla="*/ 15 w 27"/>
                <a:gd name="T9" fmla="*/ 1 h 15"/>
                <a:gd name="T10" fmla="*/ 26 w 27"/>
                <a:gd name="T11" fmla="*/ 12 h 15"/>
                <a:gd name="T12" fmla="*/ 26 w 27"/>
                <a:gd name="T13" fmla="*/ 14 h 15"/>
                <a:gd name="T14" fmla="*/ 23 w 27"/>
                <a:gd name="T15" fmla="*/ 14 h 15"/>
                <a:gd name="T16" fmla="*/ 14 w 27"/>
                <a:gd name="T17" fmla="*/ 5 h 15"/>
                <a:gd name="T18" fmla="*/ 4 w 27"/>
                <a:gd name="T19" fmla="*/ 14 h 15"/>
                <a:gd name="T20" fmla="*/ 3 w 27"/>
                <a:gd name="T2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5">
                  <a:moveTo>
                    <a:pt x="3" y="15"/>
                  </a:moveTo>
                  <a:cubicBezTo>
                    <a:pt x="2" y="15"/>
                    <a:pt x="2" y="15"/>
                    <a:pt x="1" y="14"/>
                  </a:cubicBezTo>
                  <a:cubicBezTo>
                    <a:pt x="0" y="14"/>
                    <a:pt x="0" y="12"/>
                    <a:pt x="1" y="1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2"/>
                    <a:pt x="27" y="14"/>
                    <a:pt x="26" y="14"/>
                  </a:cubicBezTo>
                  <a:cubicBezTo>
                    <a:pt x="25" y="15"/>
                    <a:pt x="24" y="15"/>
                    <a:pt x="23" y="1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3" y="15"/>
                    <a:pt x="3" y="15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500729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2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>
            <a:extLst>
              <a:ext uri="{FF2B5EF4-FFF2-40B4-BE49-F238E27FC236}">
                <a16:creationId xmlns:a16="http://schemas.microsoft.com/office/drawing/2014/main" id="{5561DE4B-09E3-0B23-4846-31C0F6989580}"/>
              </a:ext>
            </a:extLst>
          </p:cNvPr>
          <p:cNvGrpSpPr/>
          <p:nvPr/>
        </p:nvGrpSpPr>
        <p:grpSpPr>
          <a:xfrm>
            <a:off x="668612" y="2535986"/>
            <a:ext cx="10854773" cy="2709474"/>
            <a:chOff x="1114770" y="1751817"/>
            <a:chExt cx="9962461" cy="1434145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F9A2BB0B-E366-04EA-B4F7-FA861E3EF4D0}"/>
                </a:ext>
              </a:extLst>
            </p:cNvPr>
            <p:cNvGrpSpPr/>
            <p:nvPr/>
          </p:nvGrpSpPr>
          <p:grpSpPr>
            <a:xfrm>
              <a:off x="4532654" y="1751817"/>
              <a:ext cx="3126694" cy="1434145"/>
              <a:chOff x="4532653" y="1915446"/>
              <a:chExt cx="3126694" cy="1434145"/>
            </a:xfrm>
          </p:grpSpPr>
          <p:sp>
            <p:nvSpPr>
              <p:cNvPr id="78" name="사각형: 둥근 모서리 77">
                <a:extLst>
                  <a:ext uri="{FF2B5EF4-FFF2-40B4-BE49-F238E27FC236}">
                    <a16:creationId xmlns:a16="http://schemas.microsoft.com/office/drawing/2014/main" id="{A4B4A3A1-1E46-A224-E390-86B60DEBAC57}"/>
                  </a:ext>
                </a:extLst>
              </p:cNvPr>
              <p:cNvSpPr/>
              <p:nvPr/>
            </p:nvSpPr>
            <p:spPr>
              <a:xfrm>
                <a:off x="4532653" y="1915446"/>
                <a:ext cx="3126694" cy="1434145"/>
              </a:xfrm>
              <a:prstGeom prst="roundRect">
                <a:avLst>
                  <a:gd name="adj" fmla="val 368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50800" dir="2700000" algn="tl" rotWithShape="0">
                  <a:schemeClr val="accent3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46800" rtlCol="0" anchor="ctr"/>
              <a:lstStyle/>
              <a:p>
                <a:pPr algn="ctr" defTabSz="1019190"/>
                <a:endParaRPr lang="ko-KR" altLang="en-US" sz="1050" spc="-5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84" name="사각형: 둥근 위쪽 모서리 83">
                <a:extLst>
                  <a:ext uri="{FF2B5EF4-FFF2-40B4-BE49-F238E27FC236}">
                    <a16:creationId xmlns:a16="http://schemas.microsoft.com/office/drawing/2014/main" id="{33F761CE-BB2A-BF25-37D3-38724082001A}"/>
                  </a:ext>
                </a:extLst>
              </p:cNvPr>
              <p:cNvSpPr/>
              <p:nvPr/>
            </p:nvSpPr>
            <p:spPr>
              <a:xfrm>
                <a:off x="4532653" y="1915446"/>
                <a:ext cx="3126694" cy="295275"/>
              </a:xfrm>
              <a:prstGeom prst="round2SameRect">
                <a:avLst>
                  <a:gd name="adj1" fmla="val 18817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0" fontAlgn="base" latinLnBrk="0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ko-KR" altLang="en-US" sz="1600" kern="0" dirty="0">
                    <a:solidFill>
                      <a:schemeClr val="bg1"/>
                    </a:solidFill>
                    <a:latin typeface="+mj-ea"/>
                    <a:ea typeface="+mj-ea"/>
                  </a:rPr>
                  <a:t>불 편 함</a:t>
                </a:r>
              </a:p>
            </p:txBody>
          </p:sp>
        </p:grp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3FFF66E4-85DE-7B2F-54CC-6A15A32F8B87}"/>
                </a:ext>
              </a:extLst>
            </p:cNvPr>
            <p:cNvGrpSpPr/>
            <p:nvPr/>
          </p:nvGrpSpPr>
          <p:grpSpPr>
            <a:xfrm>
              <a:off x="7950537" y="1751817"/>
              <a:ext cx="3126694" cy="1434145"/>
              <a:chOff x="8147854" y="1915446"/>
              <a:chExt cx="3126694" cy="1434145"/>
            </a:xfrm>
          </p:grpSpPr>
          <p:sp>
            <p:nvSpPr>
              <p:cNvPr id="87" name="사각형: 둥근 모서리 86">
                <a:extLst>
                  <a:ext uri="{FF2B5EF4-FFF2-40B4-BE49-F238E27FC236}">
                    <a16:creationId xmlns:a16="http://schemas.microsoft.com/office/drawing/2014/main" id="{D378BC14-0BAA-A855-A129-88A83B803B99}"/>
                  </a:ext>
                </a:extLst>
              </p:cNvPr>
              <p:cNvSpPr/>
              <p:nvPr/>
            </p:nvSpPr>
            <p:spPr>
              <a:xfrm>
                <a:off x="8147854" y="1915446"/>
                <a:ext cx="3126694" cy="1434145"/>
              </a:xfrm>
              <a:prstGeom prst="roundRect">
                <a:avLst>
                  <a:gd name="adj" fmla="val 368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50800" dir="2700000" algn="tl" rotWithShape="0">
                  <a:schemeClr val="accent3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46800" rtlCol="0" anchor="ctr"/>
              <a:lstStyle/>
              <a:p>
                <a:pPr algn="ctr" defTabSz="1019190"/>
                <a:endParaRPr lang="ko-KR" altLang="en-US" sz="1050" spc="-5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89" name="사각형: 둥근 위쪽 모서리 88">
                <a:extLst>
                  <a:ext uri="{FF2B5EF4-FFF2-40B4-BE49-F238E27FC236}">
                    <a16:creationId xmlns:a16="http://schemas.microsoft.com/office/drawing/2014/main" id="{95D114B0-DDEA-7A04-403B-690E19D1EAFF}"/>
                  </a:ext>
                </a:extLst>
              </p:cNvPr>
              <p:cNvSpPr/>
              <p:nvPr/>
            </p:nvSpPr>
            <p:spPr>
              <a:xfrm>
                <a:off x="8147854" y="1915446"/>
                <a:ext cx="3126694" cy="295275"/>
              </a:xfrm>
              <a:prstGeom prst="round2SameRect">
                <a:avLst>
                  <a:gd name="adj1" fmla="val 18817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0" fontAlgn="base" latinLnBrk="0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ko-KR" altLang="en-US" sz="1600" kern="0" dirty="0">
                    <a:solidFill>
                      <a:schemeClr val="bg1"/>
                    </a:solidFill>
                    <a:latin typeface="+mj-ea"/>
                    <a:ea typeface="+mj-ea"/>
                  </a:rPr>
                  <a:t>새로운 시작</a:t>
                </a:r>
              </a:p>
            </p:txBody>
          </p: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5EE6F01A-9565-64DC-2318-B6AE5BE5F0AE}"/>
                </a:ext>
              </a:extLst>
            </p:cNvPr>
            <p:cNvGrpSpPr/>
            <p:nvPr/>
          </p:nvGrpSpPr>
          <p:grpSpPr>
            <a:xfrm>
              <a:off x="1114770" y="1751817"/>
              <a:ext cx="3126694" cy="1434145"/>
              <a:chOff x="1312087" y="1915446"/>
              <a:chExt cx="3126694" cy="1434145"/>
            </a:xfrm>
          </p:grpSpPr>
          <p:sp>
            <p:nvSpPr>
              <p:cNvPr id="90" name="사각형: 둥근 모서리 89">
                <a:extLst>
                  <a:ext uri="{FF2B5EF4-FFF2-40B4-BE49-F238E27FC236}">
                    <a16:creationId xmlns:a16="http://schemas.microsoft.com/office/drawing/2014/main" id="{7E855FCF-438C-D845-DAC5-472DFE3D2CD5}"/>
                  </a:ext>
                </a:extLst>
              </p:cNvPr>
              <p:cNvSpPr/>
              <p:nvPr/>
            </p:nvSpPr>
            <p:spPr>
              <a:xfrm>
                <a:off x="1312087" y="1915446"/>
                <a:ext cx="3126694" cy="1434145"/>
              </a:xfrm>
              <a:prstGeom prst="roundRect">
                <a:avLst>
                  <a:gd name="adj" fmla="val 368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50800" dir="2700000" algn="tl" rotWithShape="0">
                  <a:schemeClr val="accent3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46800" rtlCol="0" anchor="ctr"/>
              <a:lstStyle/>
              <a:p>
                <a:pPr algn="ctr" defTabSz="1019190"/>
                <a:endParaRPr lang="ko-KR" altLang="en-US" sz="1050" spc="-5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2" name="사각형: 둥근 위쪽 모서리 91">
                <a:extLst>
                  <a:ext uri="{FF2B5EF4-FFF2-40B4-BE49-F238E27FC236}">
                    <a16:creationId xmlns:a16="http://schemas.microsoft.com/office/drawing/2014/main" id="{2419A2E7-6F14-F299-502B-5E239CF2DE51}"/>
                  </a:ext>
                </a:extLst>
              </p:cNvPr>
              <p:cNvSpPr/>
              <p:nvPr/>
            </p:nvSpPr>
            <p:spPr>
              <a:xfrm>
                <a:off x="1312087" y="1915446"/>
                <a:ext cx="3126694" cy="295275"/>
              </a:xfrm>
              <a:prstGeom prst="round2SameRect">
                <a:avLst>
                  <a:gd name="adj1" fmla="val 18817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0" fontAlgn="base" latinLnBrk="0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ko-KR" altLang="en-US" sz="1600" kern="0" dirty="0">
                    <a:solidFill>
                      <a:schemeClr val="bg1"/>
                    </a:solidFill>
                    <a:latin typeface="+mj-ea"/>
                    <a:ea typeface="+mj-ea"/>
                  </a:rPr>
                  <a:t>문 제 발 견</a:t>
                </a:r>
              </a:p>
            </p:txBody>
          </p:sp>
        </p:grpSp>
      </p:grpSp>
      <p:sp>
        <p:nvSpPr>
          <p:cNvPr id="2" name="제목 1">
            <a:extLst>
              <a:ext uri="{FF2B5EF4-FFF2-40B4-BE49-F238E27FC236}">
                <a16:creationId xmlns:a16="http://schemas.microsoft.com/office/drawing/2014/main" id="{74FE7D9B-A36F-39FA-FC20-C25E89CE6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혁신은 거창한 게 아니다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64D49EA-6C5E-C19B-64DD-4D4588605A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01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0A4BB5-7F4F-C73B-54D5-A597F83DC800}"/>
              </a:ext>
            </a:extLst>
          </p:cNvPr>
          <p:cNvSpPr txBox="1"/>
          <p:nvPr/>
        </p:nvSpPr>
        <p:spPr>
          <a:xfrm>
            <a:off x="1699059" y="1366349"/>
            <a:ext cx="87938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3200" dirty="0">
                <a:gradFill flip="none" rotWithShape="1">
                  <a:gsLst>
                    <a:gs pos="49000">
                      <a:srgbClr val="92389C"/>
                    </a:gs>
                    <a:gs pos="86000">
                      <a:schemeClr val="accent1"/>
                    </a:gs>
                    <a:gs pos="17000">
                      <a:schemeClr val="accent2"/>
                    </a:gs>
                  </a:gsLst>
                  <a:lin ang="0" scaled="1"/>
                  <a:tileRect/>
                </a:gradFill>
                <a:latin typeface="페이퍼로지 8 ExtraBold" pitchFamily="2" charset="-127"/>
                <a:ea typeface="페이퍼로지 8 ExtraBold" pitchFamily="2" charset="-127"/>
              </a:rPr>
              <a:t>혁신은 현장의 문제 발견</a:t>
            </a:r>
            <a:r>
              <a:rPr lang="en-US" altLang="ko-KR" sz="3200" dirty="0">
                <a:gradFill flip="none" rotWithShape="1">
                  <a:gsLst>
                    <a:gs pos="49000">
                      <a:srgbClr val="92389C"/>
                    </a:gs>
                    <a:gs pos="86000">
                      <a:schemeClr val="accent1"/>
                    </a:gs>
                    <a:gs pos="17000">
                      <a:schemeClr val="accent2"/>
                    </a:gs>
                  </a:gsLst>
                  <a:lin ang="0" scaled="1"/>
                  <a:tileRect/>
                </a:gradFill>
                <a:latin typeface="페이퍼로지 8 ExtraBold" pitchFamily="2" charset="-127"/>
                <a:ea typeface="페이퍼로지 8 ExtraBold" pitchFamily="2" charset="-127"/>
              </a:rPr>
              <a:t>, </a:t>
            </a:r>
            <a:r>
              <a:rPr lang="ko-KR" altLang="en-US" sz="3200" dirty="0">
                <a:gradFill flip="none" rotWithShape="1">
                  <a:gsLst>
                    <a:gs pos="49000">
                      <a:srgbClr val="92389C"/>
                    </a:gs>
                    <a:gs pos="86000">
                      <a:schemeClr val="accent1"/>
                    </a:gs>
                    <a:gs pos="17000">
                      <a:schemeClr val="accent2"/>
                    </a:gs>
                  </a:gsLst>
                  <a:lin ang="0" scaled="1"/>
                  <a:tileRect/>
                </a:gradFill>
                <a:latin typeface="페이퍼로지 8 ExtraBold" pitchFamily="2" charset="-127"/>
                <a:ea typeface="페이퍼로지 8 ExtraBold" pitchFamily="2" charset="-127"/>
              </a:rPr>
              <a:t>불편함을</a:t>
            </a:r>
            <a:r>
              <a:rPr lang="en-US" altLang="ko-KR" sz="3200" dirty="0">
                <a:gradFill flip="none" rotWithShape="1">
                  <a:gsLst>
                    <a:gs pos="49000">
                      <a:srgbClr val="92389C"/>
                    </a:gs>
                    <a:gs pos="86000">
                      <a:schemeClr val="accent1"/>
                    </a:gs>
                    <a:gs pos="17000">
                      <a:schemeClr val="accent2"/>
                    </a:gs>
                  </a:gsLst>
                  <a:lin ang="0" scaled="1"/>
                  <a:tileRect/>
                </a:gradFill>
                <a:latin typeface="페이퍼로지 8 ExtraBold" pitchFamily="2" charset="-127"/>
                <a:ea typeface="페이퍼로지 8 ExtraBold" pitchFamily="2" charset="-127"/>
              </a:rPr>
              <a:t> </a:t>
            </a:r>
            <a:r>
              <a:rPr lang="ko-KR" altLang="en-US" sz="3200" dirty="0">
                <a:gradFill flip="none" rotWithShape="1">
                  <a:gsLst>
                    <a:gs pos="49000">
                      <a:srgbClr val="92389C"/>
                    </a:gs>
                    <a:gs pos="86000">
                      <a:schemeClr val="accent1"/>
                    </a:gs>
                    <a:gs pos="17000">
                      <a:schemeClr val="accent2"/>
                    </a:gs>
                  </a:gsLst>
                  <a:lin ang="0" scaled="1"/>
                  <a:tileRect/>
                </a:gradFill>
                <a:latin typeface="페이퍼로지 8 ExtraBold" pitchFamily="2" charset="-127"/>
                <a:ea typeface="페이퍼로지 8 ExtraBold" pitchFamily="2" charset="-127"/>
              </a:rPr>
              <a:t>바꾸려는 시작이다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D498964-AE1B-0E72-0D73-DA88DBABE774}"/>
              </a:ext>
            </a:extLst>
          </p:cNvPr>
          <p:cNvGrpSpPr/>
          <p:nvPr/>
        </p:nvGrpSpPr>
        <p:grpSpPr>
          <a:xfrm>
            <a:off x="1343472" y="1535660"/>
            <a:ext cx="9541096" cy="220613"/>
            <a:chOff x="2447149" y="1367964"/>
            <a:chExt cx="7487226" cy="257203"/>
          </a:xfrm>
        </p:grpSpPr>
        <p:sp>
          <p:nvSpPr>
            <p:cNvPr id="9" name="Freeform 16">
              <a:extLst>
                <a:ext uri="{FF2B5EF4-FFF2-40B4-BE49-F238E27FC236}">
                  <a16:creationId xmlns:a16="http://schemas.microsoft.com/office/drawing/2014/main" id="{EC0FFCCA-EAF2-E94E-C356-F1E84FD4FE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05622" y="1367964"/>
              <a:ext cx="328753" cy="248632"/>
            </a:xfrm>
            <a:custGeom>
              <a:avLst/>
              <a:gdLst>
                <a:gd name="T0" fmla="*/ 26 w 601"/>
                <a:gd name="T1" fmla="*/ 129 h 454"/>
                <a:gd name="T2" fmla="*/ 64 w 601"/>
                <a:gd name="T3" fmla="*/ 39 h 454"/>
                <a:gd name="T4" fmla="*/ 158 w 601"/>
                <a:gd name="T5" fmla="*/ 0 h 454"/>
                <a:gd name="T6" fmla="*/ 256 w 601"/>
                <a:gd name="T7" fmla="*/ 36 h 454"/>
                <a:gd name="T8" fmla="*/ 297 w 601"/>
                <a:gd name="T9" fmla="*/ 142 h 454"/>
                <a:gd name="T10" fmla="*/ 226 w 601"/>
                <a:gd name="T11" fmla="*/ 305 h 454"/>
                <a:gd name="T12" fmla="*/ 87 w 601"/>
                <a:gd name="T13" fmla="*/ 453 h 454"/>
                <a:gd name="T14" fmla="*/ 74 w 601"/>
                <a:gd name="T15" fmla="*/ 454 h 454"/>
                <a:gd name="T16" fmla="*/ 36 w 601"/>
                <a:gd name="T17" fmla="*/ 445 h 454"/>
                <a:gd name="T18" fmla="*/ 0 w 601"/>
                <a:gd name="T19" fmla="*/ 429 h 454"/>
                <a:gd name="T20" fmla="*/ 133 w 601"/>
                <a:gd name="T21" fmla="*/ 261 h 454"/>
                <a:gd name="T22" fmla="*/ 57 w 601"/>
                <a:gd name="T23" fmla="*/ 216 h 454"/>
                <a:gd name="T24" fmla="*/ 26 w 601"/>
                <a:gd name="T25" fmla="*/ 129 h 454"/>
                <a:gd name="T26" fmla="*/ 330 w 601"/>
                <a:gd name="T27" fmla="*/ 129 h 454"/>
                <a:gd name="T28" fmla="*/ 368 w 601"/>
                <a:gd name="T29" fmla="*/ 39 h 454"/>
                <a:gd name="T30" fmla="*/ 462 w 601"/>
                <a:gd name="T31" fmla="*/ 0 h 454"/>
                <a:gd name="T32" fmla="*/ 560 w 601"/>
                <a:gd name="T33" fmla="*/ 36 h 454"/>
                <a:gd name="T34" fmla="*/ 601 w 601"/>
                <a:gd name="T35" fmla="*/ 142 h 454"/>
                <a:gd name="T36" fmla="*/ 530 w 601"/>
                <a:gd name="T37" fmla="*/ 305 h 454"/>
                <a:gd name="T38" fmla="*/ 391 w 601"/>
                <a:gd name="T39" fmla="*/ 453 h 454"/>
                <a:gd name="T40" fmla="*/ 378 w 601"/>
                <a:gd name="T41" fmla="*/ 454 h 454"/>
                <a:gd name="T42" fmla="*/ 339 w 601"/>
                <a:gd name="T43" fmla="*/ 445 h 454"/>
                <a:gd name="T44" fmla="*/ 304 w 601"/>
                <a:gd name="T45" fmla="*/ 429 h 454"/>
                <a:gd name="T46" fmla="*/ 436 w 601"/>
                <a:gd name="T47" fmla="*/ 261 h 454"/>
                <a:gd name="T48" fmla="*/ 360 w 601"/>
                <a:gd name="T49" fmla="*/ 216 h 454"/>
                <a:gd name="T50" fmla="*/ 330 w 601"/>
                <a:gd name="T51" fmla="*/ 12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1" h="454">
                  <a:moveTo>
                    <a:pt x="26" y="129"/>
                  </a:moveTo>
                  <a:cubicBezTo>
                    <a:pt x="26" y="95"/>
                    <a:pt x="39" y="65"/>
                    <a:pt x="64" y="39"/>
                  </a:cubicBezTo>
                  <a:cubicBezTo>
                    <a:pt x="89" y="13"/>
                    <a:pt x="121" y="0"/>
                    <a:pt x="158" y="0"/>
                  </a:cubicBezTo>
                  <a:cubicBezTo>
                    <a:pt x="196" y="0"/>
                    <a:pt x="229" y="12"/>
                    <a:pt x="256" y="36"/>
                  </a:cubicBezTo>
                  <a:cubicBezTo>
                    <a:pt x="284" y="60"/>
                    <a:pt x="297" y="95"/>
                    <a:pt x="297" y="142"/>
                  </a:cubicBezTo>
                  <a:cubicBezTo>
                    <a:pt x="297" y="189"/>
                    <a:pt x="274" y="243"/>
                    <a:pt x="226" y="305"/>
                  </a:cubicBezTo>
                  <a:cubicBezTo>
                    <a:pt x="179" y="367"/>
                    <a:pt x="133" y="416"/>
                    <a:pt x="87" y="453"/>
                  </a:cubicBezTo>
                  <a:cubicBezTo>
                    <a:pt x="85" y="454"/>
                    <a:pt x="81" y="454"/>
                    <a:pt x="74" y="454"/>
                  </a:cubicBezTo>
                  <a:cubicBezTo>
                    <a:pt x="68" y="454"/>
                    <a:pt x="55" y="451"/>
                    <a:pt x="36" y="445"/>
                  </a:cubicBezTo>
                  <a:cubicBezTo>
                    <a:pt x="16" y="438"/>
                    <a:pt x="4" y="433"/>
                    <a:pt x="0" y="429"/>
                  </a:cubicBezTo>
                  <a:cubicBezTo>
                    <a:pt x="51" y="370"/>
                    <a:pt x="95" y="314"/>
                    <a:pt x="133" y="261"/>
                  </a:cubicBezTo>
                  <a:cubicBezTo>
                    <a:pt x="102" y="255"/>
                    <a:pt x="77" y="240"/>
                    <a:pt x="57" y="216"/>
                  </a:cubicBezTo>
                  <a:cubicBezTo>
                    <a:pt x="36" y="192"/>
                    <a:pt x="26" y="163"/>
                    <a:pt x="26" y="129"/>
                  </a:cubicBezTo>
                  <a:close/>
                  <a:moveTo>
                    <a:pt x="330" y="129"/>
                  </a:moveTo>
                  <a:cubicBezTo>
                    <a:pt x="330" y="95"/>
                    <a:pt x="342" y="65"/>
                    <a:pt x="368" y="39"/>
                  </a:cubicBezTo>
                  <a:cubicBezTo>
                    <a:pt x="393" y="13"/>
                    <a:pt x="424" y="0"/>
                    <a:pt x="462" y="0"/>
                  </a:cubicBezTo>
                  <a:cubicBezTo>
                    <a:pt x="500" y="0"/>
                    <a:pt x="532" y="12"/>
                    <a:pt x="560" y="36"/>
                  </a:cubicBezTo>
                  <a:cubicBezTo>
                    <a:pt x="587" y="60"/>
                    <a:pt x="601" y="95"/>
                    <a:pt x="601" y="142"/>
                  </a:cubicBezTo>
                  <a:cubicBezTo>
                    <a:pt x="601" y="189"/>
                    <a:pt x="577" y="243"/>
                    <a:pt x="530" y="305"/>
                  </a:cubicBezTo>
                  <a:cubicBezTo>
                    <a:pt x="483" y="367"/>
                    <a:pt x="436" y="416"/>
                    <a:pt x="391" y="453"/>
                  </a:cubicBezTo>
                  <a:cubicBezTo>
                    <a:pt x="389" y="454"/>
                    <a:pt x="385" y="454"/>
                    <a:pt x="378" y="454"/>
                  </a:cubicBezTo>
                  <a:cubicBezTo>
                    <a:pt x="372" y="454"/>
                    <a:pt x="359" y="451"/>
                    <a:pt x="339" y="445"/>
                  </a:cubicBezTo>
                  <a:cubicBezTo>
                    <a:pt x="320" y="438"/>
                    <a:pt x="308" y="433"/>
                    <a:pt x="304" y="429"/>
                  </a:cubicBezTo>
                  <a:cubicBezTo>
                    <a:pt x="354" y="370"/>
                    <a:pt x="399" y="314"/>
                    <a:pt x="436" y="261"/>
                  </a:cubicBezTo>
                  <a:cubicBezTo>
                    <a:pt x="406" y="255"/>
                    <a:pt x="381" y="240"/>
                    <a:pt x="360" y="216"/>
                  </a:cubicBezTo>
                  <a:cubicBezTo>
                    <a:pt x="340" y="192"/>
                    <a:pt x="330" y="163"/>
                    <a:pt x="330" y="129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A6FE4100-64AC-6E78-16CD-603D023A6702}"/>
                </a:ext>
              </a:extLst>
            </p:cNvPr>
            <p:cNvSpPr>
              <a:spLocks noEditPoints="1"/>
            </p:cNvSpPr>
            <p:nvPr/>
          </p:nvSpPr>
          <p:spPr bwMode="auto">
            <a:xfrm flipH="1" flipV="1">
              <a:off x="2447149" y="1376535"/>
              <a:ext cx="328753" cy="248632"/>
            </a:xfrm>
            <a:custGeom>
              <a:avLst/>
              <a:gdLst>
                <a:gd name="T0" fmla="*/ 26 w 601"/>
                <a:gd name="T1" fmla="*/ 129 h 454"/>
                <a:gd name="T2" fmla="*/ 64 w 601"/>
                <a:gd name="T3" fmla="*/ 39 h 454"/>
                <a:gd name="T4" fmla="*/ 158 w 601"/>
                <a:gd name="T5" fmla="*/ 0 h 454"/>
                <a:gd name="T6" fmla="*/ 256 w 601"/>
                <a:gd name="T7" fmla="*/ 36 h 454"/>
                <a:gd name="T8" fmla="*/ 297 w 601"/>
                <a:gd name="T9" fmla="*/ 142 h 454"/>
                <a:gd name="T10" fmla="*/ 226 w 601"/>
                <a:gd name="T11" fmla="*/ 305 h 454"/>
                <a:gd name="T12" fmla="*/ 87 w 601"/>
                <a:gd name="T13" fmla="*/ 453 h 454"/>
                <a:gd name="T14" fmla="*/ 74 w 601"/>
                <a:gd name="T15" fmla="*/ 454 h 454"/>
                <a:gd name="T16" fmla="*/ 36 w 601"/>
                <a:gd name="T17" fmla="*/ 445 h 454"/>
                <a:gd name="T18" fmla="*/ 0 w 601"/>
                <a:gd name="T19" fmla="*/ 429 h 454"/>
                <a:gd name="T20" fmla="*/ 133 w 601"/>
                <a:gd name="T21" fmla="*/ 261 h 454"/>
                <a:gd name="T22" fmla="*/ 57 w 601"/>
                <a:gd name="T23" fmla="*/ 216 h 454"/>
                <a:gd name="T24" fmla="*/ 26 w 601"/>
                <a:gd name="T25" fmla="*/ 129 h 454"/>
                <a:gd name="T26" fmla="*/ 330 w 601"/>
                <a:gd name="T27" fmla="*/ 129 h 454"/>
                <a:gd name="T28" fmla="*/ 368 w 601"/>
                <a:gd name="T29" fmla="*/ 39 h 454"/>
                <a:gd name="T30" fmla="*/ 462 w 601"/>
                <a:gd name="T31" fmla="*/ 0 h 454"/>
                <a:gd name="T32" fmla="*/ 560 w 601"/>
                <a:gd name="T33" fmla="*/ 36 h 454"/>
                <a:gd name="T34" fmla="*/ 601 w 601"/>
                <a:gd name="T35" fmla="*/ 142 h 454"/>
                <a:gd name="T36" fmla="*/ 530 w 601"/>
                <a:gd name="T37" fmla="*/ 305 h 454"/>
                <a:gd name="T38" fmla="*/ 391 w 601"/>
                <a:gd name="T39" fmla="*/ 453 h 454"/>
                <a:gd name="T40" fmla="*/ 378 w 601"/>
                <a:gd name="T41" fmla="*/ 454 h 454"/>
                <a:gd name="T42" fmla="*/ 339 w 601"/>
                <a:gd name="T43" fmla="*/ 445 h 454"/>
                <a:gd name="T44" fmla="*/ 304 w 601"/>
                <a:gd name="T45" fmla="*/ 429 h 454"/>
                <a:gd name="T46" fmla="*/ 436 w 601"/>
                <a:gd name="T47" fmla="*/ 261 h 454"/>
                <a:gd name="T48" fmla="*/ 360 w 601"/>
                <a:gd name="T49" fmla="*/ 216 h 454"/>
                <a:gd name="T50" fmla="*/ 330 w 601"/>
                <a:gd name="T51" fmla="*/ 12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1" h="454">
                  <a:moveTo>
                    <a:pt x="26" y="129"/>
                  </a:moveTo>
                  <a:cubicBezTo>
                    <a:pt x="26" y="95"/>
                    <a:pt x="39" y="65"/>
                    <a:pt x="64" y="39"/>
                  </a:cubicBezTo>
                  <a:cubicBezTo>
                    <a:pt x="89" y="13"/>
                    <a:pt x="121" y="0"/>
                    <a:pt x="158" y="0"/>
                  </a:cubicBezTo>
                  <a:cubicBezTo>
                    <a:pt x="196" y="0"/>
                    <a:pt x="229" y="12"/>
                    <a:pt x="256" y="36"/>
                  </a:cubicBezTo>
                  <a:cubicBezTo>
                    <a:pt x="284" y="60"/>
                    <a:pt x="297" y="95"/>
                    <a:pt x="297" y="142"/>
                  </a:cubicBezTo>
                  <a:cubicBezTo>
                    <a:pt x="297" y="189"/>
                    <a:pt x="274" y="243"/>
                    <a:pt x="226" y="305"/>
                  </a:cubicBezTo>
                  <a:cubicBezTo>
                    <a:pt x="179" y="367"/>
                    <a:pt x="133" y="416"/>
                    <a:pt x="87" y="453"/>
                  </a:cubicBezTo>
                  <a:cubicBezTo>
                    <a:pt x="85" y="454"/>
                    <a:pt x="81" y="454"/>
                    <a:pt x="74" y="454"/>
                  </a:cubicBezTo>
                  <a:cubicBezTo>
                    <a:pt x="68" y="454"/>
                    <a:pt x="55" y="451"/>
                    <a:pt x="36" y="445"/>
                  </a:cubicBezTo>
                  <a:cubicBezTo>
                    <a:pt x="16" y="438"/>
                    <a:pt x="4" y="433"/>
                    <a:pt x="0" y="429"/>
                  </a:cubicBezTo>
                  <a:cubicBezTo>
                    <a:pt x="51" y="370"/>
                    <a:pt x="95" y="314"/>
                    <a:pt x="133" y="261"/>
                  </a:cubicBezTo>
                  <a:cubicBezTo>
                    <a:pt x="102" y="255"/>
                    <a:pt x="77" y="240"/>
                    <a:pt x="57" y="216"/>
                  </a:cubicBezTo>
                  <a:cubicBezTo>
                    <a:pt x="36" y="192"/>
                    <a:pt x="26" y="163"/>
                    <a:pt x="26" y="129"/>
                  </a:cubicBezTo>
                  <a:close/>
                  <a:moveTo>
                    <a:pt x="330" y="129"/>
                  </a:moveTo>
                  <a:cubicBezTo>
                    <a:pt x="330" y="95"/>
                    <a:pt x="342" y="65"/>
                    <a:pt x="368" y="39"/>
                  </a:cubicBezTo>
                  <a:cubicBezTo>
                    <a:pt x="393" y="13"/>
                    <a:pt x="424" y="0"/>
                    <a:pt x="462" y="0"/>
                  </a:cubicBezTo>
                  <a:cubicBezTo>
                    <a:pt x="500" y="0"/>
                    <a:pt x="532" y="12"/>
                    <a:pt x="560" y="36"/>
                  </a:cubicBezTo>
                  <a:cubicBezTo>
                    <a:pt x="587" y="60"/>
                    <a:pt x="601" y="95"/>
                    <a:pt x="601" y="142"/>
                  </a:cubicBezTo>
                  <a:cubicBezTo>
                    <a:pt x="601" y="189"/>
                    <a:pt x="577" y="243"/>
                    <a:pt x="530" y="305"/>
                  </a:cubicBezTo>
                  <a:cubicBezTo>
                    <a:pt x="483" y="367"/>
                    <a:pt x="436" y="416"/>
                    <a:pt x="391" y="453"/>
                  </a:cubicBezTo>
                  <a:cubicBezTo>
                    <a:pt x="389" y="454"/>
                    <a:pt x="385" y="454"/>
                    <a:pt x="378" y="454"/>
                  </a:cubicBezTo>
                  <a:cubicBezTo>
                    <a:pt x="372" y="454"/>
                    <a:pt x="359" y="451"/>
                    <a:pt x="339" y="445"/>
                  </a:cubicBezTo>
                  <a:cubicBezTo>
                    <a:pt x="320" y="438"/>
                    <a:pt x="308" y="433"/>
                    <a:pt x="304" y="429"/>
                  </a:cubicBezTo>
                  <a:cubicBezTo>
                    <a:pt x="354" y="370"/>
                    <a:pt x="399" y="314"/>
                    <a:pt x="436" y="261"/>
                  </a:cubicBezTo>
                  <a:cubicBezTo>
                    <a:pt x="406" y="255"/>
                    <a:pt x="381" y="240"/>
                    <a:pt x="360" y="216"/>
                  </a:cubicBezTo>
                  <a:cubicBezTo>
                    <a:pt x="340" y="192"/>
                    <a:pt x="330" y="163"/>
                    <a:pt x="330" y="129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</p:grp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69E60AB3-7C30-B7CC-5FCF-0846E9814199}"/>
              </a:ext>
            </a:extLst>
          </p:cNvPr>
          <p:cNvSpPr/>
          <p:nvPr/>
        </p:nvSpPr>
        <p:spPr>
          <a:xfrm>
            <a:off x="4439816" y="3637605"/>
            <a:ext cx="3170319" cy="815608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pPr marL="182563" indent="-182563">
              <a:spcAft>
                <a:spcPts val="300"/>
              </a:spcAft>
              <a:buClr>
                <a:schemeClr val="accent3"/>
              </a:buClr>
              <a:buFont typeface="프리젠테이션 4 Regular" pitchFamily="2" charset="-127"/>
              <a:buChar char=""/>
            </a:pPr>
            <a:r>
              <a:rPr lang="ko-KR" altLang="en-US" sz="1400" dirty="0"/>
              <a:t>시민 속에서 발견된 불편함이 아이디어가 된다</a:t>
            </a:r>
            <a:endParaRPr lang="en-US" altLang="ko-KR" sz="1400" dirty="0"/>
          </a:p>
          <a:p>
            <a:pPr marL="182563" indent="-182563">
              <a:spcAft>
                <a:spcPts val="300"/>
              </a:spcAft>
              <a:buClr>
                <a:schemeClr val="accent3"/>
              </a:buClr>
              <a:buFont typeface="프리젠테이션 4 Regular" pitchFamily="2" charset="-127"/>
              <a:buChar char=""/>
            </a:pPr>
            <a:r>
              <a:rPr lang="ko-KR" altLang="en-US" sz="1400" dirty="0"/>
              <a:t>답은 언제나 시민 속에 있다</a:t>
            </a:r>
            <a:endParaRPr lang="en-US" altLang="ko-KR" sz="1400" dirty="0"/>
          </a:p>
          <a:p>
            <a:pPr marL="182563" indent="-182563">
              <a:spcAft>
                <a:spcPts val="300"/>
              </a:spcAft>
              <a:buClr>
                <a:schemeClr val="accent3"/>
              </a:buClr>
              <a:buFont typeface="프리젠테이션 4 Regular" pitchFamily="2" charset="-127"/>
              <a:buChar char=""/>
            </a:pPr>
            <a:r>
              <a:rPr lang="ko-KR" altLang="en-US" sz="1400" dirty="0"/>
              <a:t>혁신은 시민의 눈높이에서 시작된다</a:t>
            </a:r>
            <a:r>
              <a:rPr lang="en-US" altLang="ko-KR" sz="1400" dirty="0"/>
              <a:t>.</a:t>
            </a:r>
            <a:endParaRPr lang="ko-KR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91CDD1E8-6A06-DBD4-869C-903066AA148D}"/>
              </a:ext>
            </a:extLst>
          </p:cNvPr>
          <p:cNvSpPr/>
          <p:nvPr/>
        </p:nvSpPr>
        <p:spPr>
          <a:xfrm>
            <a:off x="8262237" y="3637605"/>
            <a:ext cx="2996344" cy="764312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pPr marL="182563" indent="-182563">
              <a:spcAft>
                <a:spcPts val="100"/>
              </a:spcAft>
              <a:buClr>
                <a:schemeClr val="accent3"/>
              </a:buClr>
              <a:buFont typeface="프리젠테이션 4 Regular" pitchFamily="2" charset="-127"/>
              <a:buChar char=""/>
            </a:pPr>
            <a:r>
              <a:rPr lang="ko-KR" altLang="en-US" sz="1400" dirty="0"/>
              <a:t>‘작은 </a:t>
            </a:r>
            <a:r>
              <a:rPr lang="ko-KR" altLang="en-US" sz="1400" dirty="0" err="1"/>
              <a:t>생각’이</a:t>
            </a:r>
            <a:r>
              <a:rPr lang="ko-KR" altLang="en-US" sz="1400" dirty="0"/>
              <a:t> 도시를 바꾸는 씨앗이다</a:t>
            </a:r>
            <a:endParaRPr lang="en-US" altLang="ko-KR" sz="1400" dirty="0"/>
          </a:p>
          <a:p>
            <a:pPr marL="182563" indent="-182563">
              <a:spcAft>
                <a:spcPts val="100"/>
              </a:spcAft>
              <a:buClr>
                <a:schemeClr val="accent3"/>
              </a:buClr>
              <a:buFont typeface="프리젠테이션 4 Regular" pitchFamily="2" charset="-127"/>
              <a:buChar char=""/>
            </a:pPr>
            <a:r>
              <a:rPr lang="ko-KR" altLang="en-US" sz="1400" dirty="0"/>
              <a:t>한 사람의 상상이 도시의 내일이 된다</a:t>
            </a:r>
            <a:endParaRPr lang="en-US" altLang="ko-KR" sz="1400" dirty="0"/>
          </a:p>
          <a:p>
            <a:pPr marL="182563" indent="-182563">
              <a:spcAft>
                <a:spcPts val="100"/>
              </a:spcAft>
              <a:buClr>
                <a:schemeClr val="accent3"/>
              </a:buClr>
              <a:buFont typeface="프리젠테이션 4 Regular" pitchFamily="2" charset="-127"/>
              <a:buChar char=""/>
            </a:pPr>
            <a:r>
              <a:rPr lang="ko-KR" altLang="en-US" sz="1400" dirty="0"/>
              <a:t>아이디어는 작지만</a:t>
            </a:r>
            <a:r>
              <a:rPr lang="en-US" altLang="ko-KR" sz="1400" dirty="0"/>
              <a:t>, </a:t>
            </a:r>
            <a:r>
              <a:rPr lang="ko-KR" altLang="en-US" sz="1400" dirty="0"/>
              <a:t>실행은 크다</a:t>
            </a:r>
            <a:r>
              <a:rPr lang="en-US" altLang="ko-KR" sz="1400" dirty="0"/>
              <a:t>.</a:t>
            </a:r>
            <a:endParaRPr lang="ko-KR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233A2AC8-1FA7-7E9C-56B0-43398862E031}"/>
              </a:ext>
            </a:extLst>
          </p:cNvPr>
          <p:cNvSpPr/>
          <p:nvPr/>
        </p:nvSpPr>
        <p:spPr>
          <a:xfrm>
            <a:off x="710213" y="3666949"/>
            <a:ext cx="2878102" cy="815608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pPr marL="182563" indent="-182563">
              <a:spcAft>
                <a:spcPts val="300"/>
              </a:spcAft>
              <a:buClr>
                <a:schemeClr val="accent3"/>
              </a:buClr>
              <a:buFont typeface="프리젠테이션 4 Regular" pitchFamily="2" charset="-127"/>
              <a:buChar char=""/>
            </a:pPr>
            <a:r>
              <a:rPr lang="ko-KR" altLang="en-US" sz="1400" dirty="0"/>
              <a:t>혁신은 현장의 문제의식에서 출발한다</a:t>
            </a:r>
            <a:endParaRPr lang="en-US" altLang="ko-KR" sz="1400" dirty="0"/>
          </a:p>
          <a:p>
            <a:pPr marL="182563" indent="-182563">
              <a:spcAft>
                <a:spcPts val="300"/>
              </a:spcAft>
              <a:buClr>
                <a:schemeClr val="accent3"/>
              </a:buClr>
              <a:buFont typeface="프리젠테이션 4 Regular" pitchFamily="2" charset="-127"/>
              <a:buChar char=""/>
            </a:pPr>
            <a:r>
              <a:rPr lang="ko-KR" altLang="en-US" sz="1400" dirty="0"/>
              <a:t>불편함을 발견하는 눈이 혁신의 시작이다</a:t>
            </a:r>
            <a:endParaRPr lang="en-US" altLang="ko-KR" sz="1400" dirty="0"/>
          </a:p>
          <a:p>
            <a:pPr marL="182563" indent="-182563">
              <a:spcAft>
                <a:spcPts val="300"/>
              </a:spcAft>
              <a:buClr>
                <a:schemeClr val="accent3"/>
              </a:buClr>
              <a:buFont typeface="프리젠테이션 4 Regular" pitchFamily="2" charset="-127"/>
              <a:buChar char=""/>
            </a:pPr>
            <a:r>
              <a:rPr lang="ko-KR" altLang="en-US" sz="1400" dirty="0"/>
              <a:t>행정은 사무실이 아니라 현장에서 배운다</a:t>
            </a:r>
            <a:r>
              <a:rPr lang="en-US" altLang="ko-KR" sz="1400" dirty="0"/>
              <a:t>.</a:t>
            </a:r>
            <a:endParaRPr lang="ko-KR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34" name="슬라이드 번호 개체 틀 33">
            <a:extLst>
              <a:ext uri="{FF2B5EF4-FFF2-40B4-BE49-F238E27FC236}">
                <a16:creationId xmlns:a16="http://schemas.microsoft.com/office/drawing/2014/main" id="{9090006B-7800-82D7-A58B-B4AFE416D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CBBB2-4F07-4B76-B2F8-CA947F216D5A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092E85F1-091F-4AA5-A1BA-1D37E05290A2}"/>
              </a:ext>
            </a:extLst>
          </p:cNvPr>
          <p:cNvSpPr/>
          <p:nvPr/>
        </p:nvSpPr>
        <p:spPr>
          <a:xfrm>
            <a:off x="10237470" y="182115"/>
            <a:ext cx="1906904" cy="665886"/>
          </a:xfrm>
          <a:prstGeom prst="roundRect">
            <a:avLst>
              <a:gd name="adj" fmla="val 1595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spcAft>
                <a:spcPts val="600"/>
              </a:spcAft>
            </a:pPr>
            <a:r>
              <a:rPr lang="ko-KR" altLang="en-US" dirty="0">
                <a:solidFill>
                  <a:schemeClr val="bg1"/>
                </a:solidFill>
                <a:latin typeface="+mj-ea"/>
              </a:rPr>
              <a:t> 박 승 호 前 포항시장</a:t>
            </a:r>
            <a:endParaRPr lang="ko-KR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DD38F21-9F2A-4587-9A4D-45A06952BD92}"/>
              </a:ext>
            </a:extLst>
          </p:cNvPr>
          <p:cNvSpPr txBox="1"/>
          <p:nvPr/>
        </p:nvSpPr>
        <p:spPr>
          <a:xfrm>
            <a:off x="1406263" y="5595114"/>
            <a:ext cx="9001000" cy="533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2800" dirty="0"/>
              <a:t>“혁신은 거창한 기술이 아니라</a:t>
            </a:r>
            <a:r>
              <a:rPr lang="en-US" altLang="ko-KR" sz="2800" dirty="0"/>
              <a:t>, </a:t>
            </a:r>
            <a:r>
              <a:rPr lang="ko-KR" altLang="en-US" sz="2800" dirty="0"/>
              <a:t>작지만 구체적인 문제의식에서 출발한다</a:t>
            </a:r>
            <a:r>
              <a:rPr lang="en-US" altLang="ko-KR" sz="2800" dirty="0"/>
              <a:t>.</a:t>
            </a:r>
            <a:endParaRPr lang="en-US" altLang="ko-KR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2328882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FE7D9B-A36F-39FA-FC20-C25E89CE6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포항운하 </a:t>
            </a:r>
            <a:r>
              <a:rPr lang="en-US" altLang="ko-KR" dirty="0"/>
              <a:t>– </a:t>
            </a:r>
            <a:r>
              <a:rPr lang="ko-KR" altLang="en-US" dirty="0"/>
              <a:t>버려진 하천의 기적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64D49EA-6C5E-C19B-64DD-4D4588605A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02</a:t>
            </a:r>
            <a:endParaRPr lang="ko-KR" altLang="en-US" dirty="0"/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68BE2FE2-1611-7892-FD5E-0BFE0B76567E}"/>
              </a:ext>
            </a:extLst>
          </p:cNvPr>
          <p:cNvSpPr/>
          <p:nvPr/>
        </p:nvSpPr>
        <p:spPr>
          <a:xfrm>
            <a:off x="308194" y="2141087"/>
            <a:ext cx="5549656" cy="3768271"/>
          </a:xfrm>
          <a:prstGeom prst="roundRect">
            <a:avLst>
              <a:gd name="adj" fmla="val 2111"/>
            </a:avLst>
          </a:prstGeom>
          <a:noFill/>
          <a:ln w="1651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6FD20D80-5983-E9D3-FA9E-4C9B00FD41A7}"/>
              </a:ext>
            </a:extLst>
          </p:cNvPr>
          <p:cNvSpPr/>
          <p:nvPr/>
        </p:nvSpPr>
        <p:spPr>
          <a:xfrm>
            <a:off x="2515177" y="1739402"/>
            <a:ext cx="727072" cy="348377"/>
          </a:xfrm>
          <a:prstGeom prst="roundRect">
            <a:avLst>
              <a:gd name="adj" fmla="val 5832"/>
            </a:avLst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600" dirty="0">
                <a:solidFill>
                  <a:schemeClr val="accent3"/>
                </a:solidFill>
                <a:latin typeface="+mj-ea"/>
                <a:ea typeface="+mj-ea"/>
              </a:rPr>
              <a:t>복원 전</a:t>
            </a:r>
            <a:endParaRPr lang="en-US" altLang="ko-KR" sz="1600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0A4BB5-7F4F-C73B-54D5-A597F83DC800}"/>
              </a:ext>
            </a:extLst>
          </p:cNvPr>
          <p:cNvSpPr txBox="1"/>
          <p:nvPr/>
        </p:nvSpPr>
        <p:spPr>
          <a:xfrm>
            <a:off x="2686050" y="1015637"/>
            <a:ext cx="68199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3200" dirty="0">
                <a:gradFill flip="none" rotWithShape="1">
                  <a:gsLst>
                    <a:gs pos="49000">
                      <a:srgbClr val="92389C"/>
                    </a:gs>
                    <a:gs pos="86000">
                      <a:schemeClr val="accent1"/>
                    </a:gs>
                    <a:gs pos="17000">
                      <a:schemeClr val="accent2"/>
                    </a:gs>
                  </a:gsLst>
                  <a:lin ang="0" scaled="1"/>
                  <a:tileRect/>
                </a:gradFill>
                <a:latin typeface="페이퍼로지 8 ExtraBold" pitchFamily="2" charset="-127"/>
                <a:ea typeface="페이퍼로지 8 ExtraBold" pitchFamily="2" charset="-127"/>
              </a:rPr>
              <a:t>포항운하 </a:t>
            </a:r>
            <a:r>
              <a:rPr lang="ko-KR" altLang="en-US" sz="3200" dirty="0"/>
              <a:t>→</a:t>
            </a:r>
            <a:r>
              <a:rPr lang="ko-KR" altLang="en-US" sz="3200" dirty="0">
                <a:gradFill flip="none" rotWithShape="1">
                  <a:gsLst>
                    <a:gs pos="49000">
                      <a:srgbClr val="92389C"/>
                    </a:gs>
                    <a:gs pos="86000">
                      <a:schemeClr val="accent1"/>
                    </a:gs>
                    <a:gs pos="17000">
                      <a:schemeClr val="accent2"/>
                    </a:gs>
                  </a:gsLst>
                  <a:lin ang="0" scaled="1"/>
                  <a:tileRect/>
                </a:gradFill>
                <a:latin typeface="페이퍼로지 8 ExtraBold" pitchFamily="2" charset="-127"/>
                <a:ea typeface="페이퍼로지 8 ExtraBold" pitchFamily="2" charset="-127"/>
              </a:rPr>
              <a:t>버려진 하천을 관광자원으로 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D498964-AE1B-0E72-0D73-DA88DBABE774}"/>
              </a:ext>
            </a:extLst>
          </p:cNvPr>
          <p:cNvGrpSpPr/>
          <p:nvPr/>
        </p:nvGrpSpPr>
        <p:grpSpPr>
          <a:xfrm>
            <a:off x="2326002" y="1179905"/>
            <a:ext cx="7571975" cy="248632"/>
            <a:chOff x="2362400" y="1367964"/>
            <a:chExt cx="7571975" cy="248632"/>
          </a:xfrm>
        </p:grpSpPr>
        <p:sp>
          <p:nvSpPr>
            <p:cNvPr id="9" name="Freeform 16">
              <a:extLst>
                <a:ext uri="{FF2B5EF4-FFF2-40B4-BE49-F238E27FC236}">
                  <a16:creationId xmlns:a16="http://schemas.microsoft.com/office/drawing/2014/main" id="{EC0FFCCA-EAF2-E94E-C356-F1E84FD4FE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05622" y="1367964"/>
              <a:ext cx="328753" cy="248632"/>
            </a:xfrm>
            <a:custGeom>
              <a:avLst/>
              <a:gdLst>
                <a:gd name="T0" fmla="*/ 26 w 601"/>
                <a:gd name="T1" fmla="*/ 129 h 454"/>
                <a:gd name="T2" fmla="*/ 64 w 601"/>
                <a:gd name="T3" fmla="*/ 39 h 454"/>
                <a:gd name="T4" fmla="*/ 158 w 601"/>
                <a:gd name="T5" fmla="*/ 0 h 454"/>
                <a:gd name="T6" fmla="*/ 256 w 601"/>
                <a:gd name="T7" fmla="*/ 36 h 454"/>
                <a:gd name="T8" fmla="*/ 297 w 601"/>
                <a:gd name="T9" fmla="*/ 142 h 454"/>
                <a:gd name="T10" fmla="*/ 226 w 601"/>
                <a:gd name="T11" fmla="*/ 305 h 454"/>
                <a:gd name="T12" fmla="*/ 87 w 601"/>
                <a:gd name="T13" fmla="*/ 453 h 454"/>
                <a:gd name="T14" fmla="*/ 74 w 601"/>
                <a:gd name="T15" fmla="*/ 454 h 454"/>
                <a:gd name="T16" fmla="*/ 36 w 601"/>
                <a:gd name="T17" fmla="*/ 445 h 454"/>
                <a:gd name="T18" fmla="*/ 0 w 601"/>
                <a:gd name="T19" fmla="*/ 429 h 454"/>
                <a:gd name="T20" fmla="*/ 133 w 601"/>
                <a:gd name="T21" fmla="*/ 261 h 454"/>
                <a:gd name="T22" fmla="*/ 57 w 601"/>
                <a:gd name="T23" fmla="*/ 216 h 454"/>
                <a:gd name="T24" fmla="*/ 26 w 601"/>
                <a:gd name="T25" fmla="*/ 129 h 454"/>
                <a:gd name="T26" fmla="*/ 330 w 601"/>
                <a:gd name="T27" fmla="*/ 129 h 454"/>
                <a:gd name="T28" fmla="*/ 368 w 601"/>
                <a:gd name="T29" fmla="*/ 39 h 454"/>
                <a:gd name="T30" fmla="*/ 462 w 601"/>
                <a:gd name="T31" fmla="*/ 0 h 454"/>
                <a:gd name="T32" fmla="*/ 560 w 601"/>
                <a:gd name="T33" fmla="*/ 36 h 454"/>
                <a:gd name="T34" fmla="*/ 601 w 601"/>
                <a:gd name="T35" fmla="*/ 142 h 454"/>
                <a:gd name="T36" fmla="*/ 530 w 601"/>
                <a:gd name="T37" fmla="*/ 305 h 454"/>
                <a:gd name="T38" fmla="*/ 391 w 601"/>
                <a:gd name="T39" fmla="*/ 453 h 454"/>
                <a:gd name="T40" fmla="*/ 378 w 601"/>
                <a:gd name="T41" fmla="*/ 454 h 454"/>
                <a:gd name="T42" fmla="*/ 339 w 601"/>
                <a:gd name="T43" fmla="*/ 445 h 454"/>
                <a:gd name="T44" fmla="*/ 304 w 601"/>
                <a:gd name="T45" fmla="*/ 429 h 454"/>
                <a:gd name="T46" fmla="*/ 436 w 601"/>
                <a:gd name="T47" fmla="*/ 261 h 454"/>
                <a:gd name="T48" fmla="*/ 360 w 601"/>
                <a:gd name="T49" fmla="*/ 216 h 454"/>
                <a:gd name="T50" fmla="*/ 330 w 601"/>
                <a:gd name="T51" fmla="*/ 12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1" h="454">
                  <a:moveTo>
                    <a:pt x="26" y="129"/>
                  </a:moveTo>
                  <a:cubicBezTo>
                    <a:pt x="26" y="95"/>
                    <a:pt x="39" y="65"/>
                    <a:pt x="64" y="39"/>
                  </a:cubicBezTo>
                  <a:cubicBezTo>
                    <a:pt x="89" y="13"/>
                    <a:pt x="121" y="0"/>
                    <a:pt x="158" y="0"/>
                  </a:cubicBezTo>
                  <a:cubicBezTo>
                    <a:pt x="196" y="0"/>
                    <a:pt x="229" y="12"/>
                    <a:pt x="256" y="36"/>
                  </a:cubicBezTo>
                  <a:cubicBezTo>
                    <a:pt x="284" y="60"/>
                    <a:pt x="297" y="95"/>
                    <a:pt x="297" y="142"/>
                  </a:cubicBezTo>
                  <a:cubicBezTo>
                    <a:pt x="297" y="189"/>
                    <a:pt x="274" y="243"/>
                    <a:pt x="226" y="305"/>
                  </a:cubicBezTo>
                  <a:cubicBezTo>
                    <a:pt x="179" y="367"/>
                    <a:pt x="133" y="416"/>
                    <a:pt x="87" y="453"/>
                  </a:cubicBezTo>
                  <a:cubicBezTo>
                    <a:pt x="85" y="454"/>
                    <a:pt x="81" y="454"/>
                    <a:pt x="74" y="454"/>
                  </a:cubicBezTo>
                  <a:cubicBezTo>
                    <a:pt x="68" y="454"/>
                    <a:pt x="55" y="451"/>
                    <a:pt x="36" y="445"/>
                  </a:cubicBezTo>
                  <a:cubicBezTo>
                    <a:pt x="16" y="438"/>
                    <a:pt x="4" y="433"/>
                    <a:pt x="0" y="429"/>
                  </a:cubicBezTo>
                  <a:cubicBezTo>
                    <a:pt x="51" y="370"/>
                    <a:pt x="95" y="314"/>
                    <a:pt x="133" y="261"/>
                  </a:cubicBezTo>
                  <a:cubicBezTo>
                    <a:pt x="102" y="255"/>
                    <a:pt x="77" y="240"/>
                    <a:pt x="57" y="216"/>
                  </a:cubicBezTo>
                  <a:cubicBezTo>
                    <a:pt x="36" y="192"/>
                    <a:pt x="26" y="163"/>
                    <a:pt x="26" y="129"/>
                  </a:cubicBezTo>
                  <a:close/>
                  <a:moveTo>
                    <a:pt x="330" y="129"/>
                  </a:moveTo>
                  <a:cubicBezTo>
                    <a:pt x="330" y="95"/>
                    <a:pt x="342" y="65"/>
                    <a:pt x="368" y="39"/>
                  </a:cubicBezTo>
                  <a:cubicBezTo>
                    <a:pt x="393" y="13"/>
                    <a:pt x="424" y="0"/>
                    <a:pt x="462" y="0"/>
                  </a:cubicBezTo>
                  <a:cubicBezTo>
                    <a:pt x="500" y="0"/>
                    <a:pt x="532" y="12"/>
                    <a:pt x="560" y="36"/>
                  </a:cubicBezTo>
                  <a:cubicBezTo>
                    <a:pt x="587" y="60"/>
                    <a:pt x="601" y="95"/>
                    <a:pt x="601" y="142"/>
                  </a:cubicBezTo>
                  <a:cubicBezTo>
                    <a:pt x="601" y="189"/>
                    <a:pt x="577" y="243"/>
                    <a:pt x="530" y="305"/>
                  </a:cubicBezTo>
                  <a:cubicBezTo>
                    <a:pt x="483" y="367"/>
                    <a:pt x="436" y="416"/>
                    <a:pt x="391" y="453"/>
                  </a:cubicBezTo>
                  <a:cubicBezTo>
                    <a:pt x="389" y="454"/>
                    <a:pt x="385" y="454"/>
                    <a:pt x="378" y="454"/>
                  </a:cubicBezTo>
                  <a:cubicBezTo>
                    <a:pt x="372" y="454"/>
                    <a:pt x="359" y="451"/>
                    <a:pt x="339" y="445"/>
                  </a:cubicBezTo>
                  <a:cubicBezTo>
                    <a:pt x="320" y="438"/>
                    <a:pt x="308" y="433"/>
                    <a:pt x="304" y="429"/>
                  </a:cubicBezTo>
                  <a:cubicBezTo>
                    <a:pt x="354" y="370"/>
                    <a:pt x="399" y="314"/>
                    <a:pt x="436" y="261"/>
                  </a:cubicBezTo>
                  <a:cubicBezTo>
                    <a:pt x="406" y="255"/>
                    <a:pt x="381" y="240"/>
                    <a:pt x="360" y="216"/>
                  </a:cubicBezTo>
                  <a:cubicBezTo>
                    <a:pt x="340" y="192"/>
                    <a:pt x="330" y="163"/>
                    <a:pt x="330" y="129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A6FE4100-64AC-6E78-16CD-603D023A6702}"/>
                </a:ext>
              </a:extLst>
            </p:cNvPr>
            <p:cNvSpPr>
              <a:spLocks noEditPoints="1"/>
            </p:cNvSpPr>
            <p:nvPr/>
          </p:nvSpPr>
          <p:spPr bwMode="auto">
            <a:xfrm flipH="1" flipV="1">
              <a:off x="2362400" y="1367964"/>
              <a:ext cx="328753" cy="248632"/>
            </a:xfrm>
            <a:custGeom>
              <a:avLst/>
              <a:gdLst>
                <a:gd name="T0" fmla="*/ 26 w 601"/>
                <a:gd name="T1" fmla="*/ 129 h 454"/>
                <a:gd name="T2" fmla="*/ 64 w 601"/>
                <a:gd name="T3" fmla="*/ 39 h 454"/>
                <a:gd name="T4" fmla="*/ 158 w 601"/>
                <a:gd name="T5" fmla="*/ 0 h 454"/>
                <a:gd name="T6" fmla="*/ 256 w 601"/>
                <a:gd name="T7" fmla="*/ 36 h 454"/>
                <a:gd name="T8" fmla="*/ 297 w 601"/>
                <a:gd name="T9" fmla="*/ 142 h 454"/>
                <a:gd name="T10" fmla="*/ 226 w 601"/>
                <a:gd name="T11" fmla="*/ 305 h 454"/>
                <a:gd name="T12" fmla="*/ 87 w 601"/>
                <a:gd name="T13" fmla="*/ 453 h 454"/>
                <a:gd name="T14" fmla="*/ 74 w 601"/>
                <a:gd name="T15" fmla="*/ 454 h 454"/>
                <a:gd name="T16" fmla="*/ 36 w 601"/>
                <a:gd name="T17" fmla="*/ 445 h 454"/>
                <a:gd name="T18" fmla="*/ 0 w 601"/>
                <a:gd name="T19" fmla="*/ 429 h 454"/>
                <a:gd name="T20" fmla="*/ 133 w 601"/>
                <a:gd name="T21" fmla="*/ 261 h 454"/>
                <a:gd name="T22" fmla="*/ 57 w 601"/>
                <a:gd name="T23" fmla="*/ 216 h 454"/>
                <a:gd name="T24" fmla="*/ 26 w 601"/>
                <a:gd name="T25" fmla="*/ 129 h 454"/>
                <a:gd name="T26" fmla="*/ 330 w 601"/>
                <a:gd name="T27" fmla="*/ 129 h 454"/>
                <a:gd name="T28" fmla="*/ 368 w 601"/>
                <a:gd name="T29" fmla="*/ 39 h 454"/>
                <a:gd name="T30" fmla="*/ 462 w 601"/>
                <a:gd name="T31" fmla="*/ 0 h 454"/>
                <a:gd name="T32" fmla="*/ 560 w 601"/>
                <a:gd name="T33" fmla="*/ 36 h 454"/>
                <a:gd name="T34" fmla="*/ 601 w 601"/>
                <a:gd name="T35" fmla="*/ 142 h 454"/>
                <a:gd name="T36" fmla="*/ 530 w 601"/>
                <a:gd name="T37" fmla="*/ 305 h 454"/>
                <a:gd name="T38" fmla="*/ 391 w 601"/>
                <a:gd name="T39" fmla="*/ 453 h 454"/>
                <a:gd name="T40" fmla="*/ 378 w 601"/>
                <a:gd name="T41" fmla="*/ 454 h 454"/>
                <a:gd name="T42" fmla="*/ 339 w 601"/>
                <a:gd name="T43" fmla="*/ 445 h 454"/>
                <a:gd name="T44" fmla="*/ 304 w 601"/>
                <a:gd name="T45" fmla="*/ 429 h 454"/>
                <a:gd name="T46" fmla="*/ 436 w 601"/>
                <a:gd name="T47" fmla="*/ 261 h 454"/>
                <a:gd name="T48" fmla="*/ 360 w 601"/>
                <a:gd name="T49" fmla="*/ 216 h 454"/>
                <a:gd name="T50" fmla="*/ 330 w 601"/>
                <a:gd name="T51" fmla="*/ 12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1" h="454">
                  <a:moveTo>
                    <a:pt x="26" y="129"/>
                  </a:moveTo>
                  <a:cubicBezTo>
                    <a:pt x="26" y="95"/>
                    <a:pt x="39" y="65"/>
                    <a:pt x="64" y="39"/>
                  </a:cubicBezTo>
                  <a:cubicBezTo>
                    <a:pt x="89" y="13"/>
                    <a:pt x="121" y="0"/>
                    <a:pt x="158" y="0"/>
                  </a:cubicBezTo>
                  <a:cubicBezTo>
                    <a:pt x="196" y="0"/>
                    <a:pt x="229" y="12"/>
                    <a:pt x="256" y="36"/>
                  </a:cubicBezTo>
                  <a:cubicBezTo>
                    <a:pt x="284" y="60"/>
                    <a:pt x="297" y="95"/>
                    <a:pt x="297" y="142"/>
                  </a:cubicBezTo>
                  <a:cubicBezTo>
                    <a:pt x="297" y="189"/>
                    <a:pt x="274" y="243"/>
                    <a:pt x="226" y="305"/>
                  </a:cubicBezTo>
                  <a:cubicBezTo>
                    <a:pt x="179" y="367"/>
                    <a:pt x="133" y="416"/>
                    <a:pt x="87" y="453"/>
                  </a:cubicBezTo>
                  <a:cubicBezTo>
                    <a:pt x="85" y="454"/>
                    <a:pt x="81" y="454"/>
                    <a:pt x="74" y="454"/>
                  </a:cubicBezTo>
                  <a:cubicBezTo>
                    <a:pt x="68" y="454"/>
                    <a:pt x="55" y="451"/>
                    <a:pt x="36" y="445"/>
                  </a:cubicBezTo>
                  <a:cubicBezTo>
                    <a:pt x="16" y="438"/>
                    <a:pt x="4" y="433"/>
                    <a:pt x="0" y="429"/>
                  </a:cubicBezTo>
                  <a:cubicBezTo>
                    <a:pt x="51" y="370"/>
                    <a:pt x="95" y="314"/>
                    <a:pt x="133" y="261"/>
                  </a:cubicBezTo>
                  <a:cubicBezTo>
                    <a:pt x="102" y="255"/>
                    <a:pt x="77" y="240"/>
                    <a:pt x="57" y="216"/>
                  </a:cubicBezTo>
                  <a:cubicBezTo>
                    <a:pt x="36" y="192"/>
                    <a:pt x="26" y="163"/>
                    <a:pt x="26" y="129"/>
                  </a:cubicBezTo>
                  <a:close/>
                  <a:moveTo>
                    <a:pt x="330" y="129"/>
                  </a:moveTo>
                  <a:cubicBezTo>
                    <a:pt x="330" y="95"/>
                    <a:pt x="342" y="65"/>
                    <a:pt x="368" y="39"/>
                  </a:cubicBezTo>
                  <a:cubicBezTo>
                    <a:pt x="393" y="13"/>
                    <a:pt x="424" y="0"/>
                    <a:pt x="462" y="0"/>
                  </a:cubicBezTo>
                  <a:cubicBezTo>
                    <a:pt x="500" y="0"/>
                    <a:pt x="532" y="12"/>
                    <a:pt x="560" y="36"/>
                  </a:cubicBezTo>
                  <a:cubicBezTo>
                    <a:pt x="587" y="60"/>
                    <a:pt x="601" y="95"/>
                    <a:pt x="601" y="142"/>
                  </a:cubicBezTo>
                  <a:cubicBezTo>
                    <a:pt x="601" y="189"/>
                    <a:pt x="577" y="243"/>
                    <a:pt x="530" y="305"/>
                  </a:cubicBezTo>
                  <a:cubicBezTo>
                    <a:pt x="483" y="367"/>
                    <a:pt x="436" y="416"/>
                    <a:pt x="391" y="453"/>
                  </a:cubicBezTo>
                  <a:cubicBezTo>
                    <a:pt x="389" y="454"/>
                    <a:pt x="385" y="454"/>
                    <a:pt x="378" y="454"/>
                  </a:cubicBezTo>
                  <a:cubicBezTo>
                    <a:pt x="372" y="454"/>
                    <a:pt x="359" y="451"/>
                    <a:pt x="339" y="445"/>
                  </a:cubicBezTo>
                  <a:cubicBezTo>
                    <a:pt x="320" y="438"/>
                    <a:pt x="308" y="433"/>
                    <a:pt x="304" y="429"/>
                  </a:cubicBezTo>
                  <a:cubicBezTo>
                    <a:pt x="354" y="370"/>
                    <a:pt x="399" y="314"/>
                    <a:pt x="436" y="261"/>
                  </a:cubicBezTo>
                  <a:cubicBezTo>
                    <a:pt x="406" y="255"/>
                    <a:pt x="381" y="240"/>
                    <a:pt x="360" y="216"/>
                  </a:cubicBezTo>
                  <a:cubicBezTo>
                    <a:pt x="340" y="192"/>
                    <a:pt x="330" y="163"/>
                    <a:pt x="330" y="129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2" name="자유형: 도형 11">
            <a:extLst>
              <a:ext uri="{FF2B5EF4-FFF2-40B4-BE49-F238E27FC236}">
                <a16:creationId xmlns:a16="http://schemas.microsoft.com/office/drawing/2014/main" id="{7B4DC37F-7340-AE23-8A40-3F9109B3CDA5}"/>
              </a:ext>
            </a:extLst>
          </p:cNvPr>
          <p:cNvSpPr>
            <a:spLocks/>
          </p:cNvSpPr>
          <p:nvPr/>
        </p:nvSpPr>
        <p:spPr bwMode="auto">
          <a:xfrm rot="16200000">
            <a:off x="5700793" y="3680719"/>
            <a:ext cx="864272" cy="504850"/>
          </a:xfrm>
          <a:custGeom>
            <a:avLst/>
            <a:gdLst>
              <a:gd name="connsiteX0" fmla="*/ 1844067 w 1844067"/>
              <a:gd name="connsiteY0" fmla="*/ 1 h 2429812"/>
              <a:gd name="connsiteX1" fmla="*/ 1844067 w 1844067"/>
              <a:gd name="connsiteY1" fmla="*/ 49464 h 2429812"/>
              <a:gd name="connsiteX2" fmla="*/ 1844067 w 1844067"/>
              <a:gd name="connsiteY2" fmla="*/ 1623132 h 2429812"/>
              <a:gd name="connsiteX3" fmla="*/ 1655784 w 1844067"/>
              <a:gd name="connsiteY3" fmla="*/ 1979020 h 2429812"/>
              <a:gd name="connsiteX4" fmla="*/ 924802 w 1844067"/>
              <a:gd name="connsiteY4" fmla="*/ 2429812 h 2429812"/>
              <a:gd name="connsiteX5" fmla="*/ 193821 w 1844067"/>
              <a:gd name="connsiteY5" fmla="*/ 1979020 h 2429812"/>
              <a:gd name="connsiteX6" fmla="*/ 0 w 1844067"/>
              <a:gd name="connsiteY6" fmla="*/ 1623132 h 2429812"/>
              <a:gd name="connsiteX7" fmla="*/ 0 w 1844067"/>
              <a:gd name="connsiteY7" fmla="*/ 119588 h 2429812"/>
              <a:gd name="connsiteX8" fmla="*/ 0 w 1844067"/>
              <a:gd name="connsiteY8" fmla="*/ 0 h 2429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4067" h="2429812">
                <a:moveTo>
                  <a:pt x="1844067" y="1"/>
                </a:moveTo>
                <a:lnTo>
                  <a:pt x="1844067" y="49464"/>
                </a:lnTo>
                <a:cubicBezTo>
                  <a:pt x="1844067" y="413147"/>
                  <a:pt x="1844067" y="919141"/>
                  <a:pt x="1844067" y="1623132"/>
                </a:cubicBezTo>
                <a:cubicBezTo>
                  <a:pt x="1844067" y="1765487"/>
                  <a:pt x="1772076" y="1901911"/>
                  <a:pt x="1655784" y="1979020"/>
                </a:cubicBezTo>
                <a:cubicBezTo>
                  <a:pt x="1655784" y="1979020"/>
                  <a:pt x="1655784" y="1979020"/>
                  <a:pt x="924802" y="2429812"/>
                </a:cubicBezTo>
                <a:cubicBezTo>
                  <a:pt x="924802" y="2429812"/>
                  <a:pt x="924802" y="2429812"/>
                  <a:pt x="193821" y="1979020"/>
                </a:cubicBezTo>
                <a:cubicBezTo>
                  <a:pt x="71991" y="1901911"/>
                  <a:pt x="0" y="1765487"/>
                  <a:pt x="0" y="1623132"/>
                </a:cubicBezTo>
                <a:cubicBezTo>
                  <a:pt x="0" y="1623132"/>
                  <a:pt x="0" y="1623132"/>
                  <a:pt x="0" y="1195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FBCB57-BF55-B047-4BEB-E091B6FFAF97}"/>
              </a:ext>
            </a:extLst>
          </p:cNvPr>
          <p:cNvSpPr txBox="1"/>
          <p:nvPr/>
        </p:nvSpPr>
        <p:spPr>
          <a:xfrm>
            <a:off x="929056" y="1888622"/>
            <a:ext cx="12960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1600" dirty="0">
                <a:solidFill>
                  <a:schemeClr val="bg1"/>
                </a:solidFill>
                <a:latin typeface="+mj-ea"/>
                <a:ea typeface="+mj-ea"/>
              </a:rPr>
              <a:t>급격한</a:t>
            </a:r>
            <a:endParaRPr lang="en-US" altLang="ko-KR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fontAlgn="base" latinLnBrk="0"/>
            <a:r>
              <a:rPr lang="ko-KR" altLang="en-US" sz="1600" dirty="0">
                <a:solidFill>
                  <a:schemeClr val="bg1"/>
                </a:solidFill>
                <a:latin typeface="+mj-ea"/>
                <a:ea typeface="+mj-ea"/>
              </a:rPr>
              <a:t>학령인구 감소</a:t>
            </a: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53FA8FC5-9BBC-199C-719E-95FBA0FE4C80}"/>
              </a:ext>
            </a:extLst>
          </p:cNvPr>
          <p:cNvCxnSpPr/>
          <p:nvPr/>
        </p:nvCxnSpPr>
        <p:spPr>
          <a:xfrm>
            <a:off x="2234669" y="1995272"/>
            <a:ext cx="0" cy="37147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1903B178-1F95-3128-1876-D94F23046D7A}"/>
              </a:ext>
            </a:extLst>
          </p:cNvPr>
          <p:cNvSpPr/>
          <p:nvPr/>
        </p:nvSpPr>
        <p:spPr>
          <a:xfrm>
            <a:off x="6408009" y="2141086"/>
            <a:ext cx="5434878" cy="3768271"/>
          </a:xfrm>
          <a:prstGeom prst="roundRect">
            <a:avLst>
              <a:gd name="adj" fmla="val 2111"/>
            </a:avLst>
          </a:prstGeom>
          <a:noFill/>
          <a:ln w="1651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960489D1-37CB-749D-5590-5AC61ADA0190}"/>
              </a:ext>
            </a:extLst>
          </p:cNvPr>
          <p:cNvSpPr/>
          <p:nvPr/>
        </p:nvSpPr>
        <p:spPr>
          <a:xfrm>
            <a:off x="8761911" y="1735729"/>
            <a:ext cx="727073" cy="348377"/>
          </a:xfrm>
          <a:prstGeom prst="roundRect">
            <a:avLst>
              <a:gd name="adj" fmla="val 5832"/>
            </a:avLst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600">
                <a:solidFill>
                  <a:schemeClr val="accent3"/>
                </a:solidFill>
                <a:latin typeface="+mj-ea"/>
                <a:ea typeface="+mj-ea"/>
              </a:rPr>
              <a:t>복원 후</a:t>
            </a:r>
            <a:endParaRPr lang="ko-KR" altLang="en-US" sz="1600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EE6ABBD2-1797-519E-FDFC-62C0AC4B0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CBBB2-4F07-4B76-B2F8-CA947F216D5A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C762087A-C6E0-491A-B30C-144596B26E1E}"/>
              </a:ext>
            </a:extLst>
          </p:cNvPr>
          <p:cNvSpPr/>
          <p:nvPr/>
        </p:nvSpPr>
        <p:spPr>
          <a:xfrm>
            <a:off x="10272464" y="187359"/>
            <a:ext cx="1906904" cy="665886"/>
          </a:xfrm>
          <a:prstGeom prst="roundRect">
            <a:avLst>
              <a:gd name="adj" fmla="val 1595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spcAft>
                <a:spcPts val="600"/>
              </a:spcAft>
            </a:pPr>
            <a:r>
              <a:rPr lang="ko-KR" altLang="en-US" dirty="0">
                <a:solidFill>
                  <a:schemeClr val="bg1"/>
                </a:solidFill>
                <a:latin typeface="+mj-ea"/>
              </a:rPr>
              <a:t> 박 승 호 前 포항시장</a:t>
            </a:r>
            <a:endParaRPr lang="ko-KR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E3873821-4C7E-4EDE-87B7-F24397EF7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55" y="2181008"/>
            <a:ext cx="5437136" cy="3661355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4BE99928-50DD-4350-9DB5-D4B0262B5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68510" y="2198826"/>
            <a:ext cx="5305920" cy="364353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2000"/>
              </a:srgbClr>
            </a:outerShdw>
          </a:effectLst>
        </p:spPr>
      </p:pic>
      <p:sp>
        <p:nvSpPr>
          <p:cNvPr id="74" name="제목 1">
            <a:extLst>
              <a:ext uri="{FF2B5EF4-FFF2-40B4-BE49-F238E27FC236}">
                <a16:creationId xmlns:a16="http://schemas.microsoft.com/office/drawing/2014/main" id="{A96BF56A-ED32-45A9-861D-F093C353E1D6}"/>
              </a:ext>
            </a:extLst>
          </p:cNvPr>
          <p:cNvSpPr txBox="1">
            <a:spLocks/>
          </p:cNvSpPr>
          <p:nvPr/>
        </p:nvSpPr>
        <p:spPr>
          <a:xfrm>
            <a:off x="1361818" y="5882284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각종 쓰레기와 오염된 물에서 악취 심각</a:t>
            </a:r>
          </a:p>
        </p:txBody>
      </p:sp>
      <p:sp>
        <p:nvSpPr>
          <p:cNvPr id="75" name="제목 1">
            <a:extLst>
              <a:ext uri="{FF2B5EF4-FFF2-40B4-BE49-F238E27FC236}">
                <a16:creationId xmlns:a16="http://schemas.microsoft.com/office/drawing/2014/main" id="{DE8C12FB-8CB0-4BD2-BA2D-DE71181D3398}"/>
              </a:ext>
            </a:extLst>
          </p:cNvPr>
          <p:cNvSpPr txBox="1">
            <a:spLocks/>
          </p:cNvSpPr>
          <p:nvPr/>
        </p:nvSpPr>
        <p:spPr>
          <a:xfrm>
            <a:off x="6967731" y="5891563"/>
            <a:ext cx="4307478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포항운하 통수식에 참가한 </a:t>
            </a:r>
            <a:r>
              <a:rPr lang="en-US" altLang="ko-KR" sz="1600" dirty="0"/>
              <a:t>10</a:t>
            </a:r>
            <a:r>
              <a:rPr lang="ko-KR" altLang="en-US" sz="1600" dirty="0"/>
              <a:t>만 시민은 감격 하였다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122274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2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FE7D9B-A36F-39FA-FC20-C25E89CE6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456" y="311528"/>
            <a:ext cx="5582338" cy="461665"/>
          </a:xfrm>
        </p:spPr>
        <p:txBody>
          <a:bodyPr/>
          <a:lstStyle/>
          <a:p>
            <a:r>
              <a:rPr lang="ko-KR" altLang="en-US" dirty="0"/>
              <a:t>아이디어 행정의 성과들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64D49EA-6C5E-C19B-64DD-4D4588605A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03-1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0A4BB5-7F4F-C73B-54D5-A597F83DC800}"/>
              </a:ext>
            </a:extLst>
          </p:cNvPr>
          <p:cNvSpPr txBox="1"/>
          <p:nvPr/>
        </p:nvSpPr>
        <p:spPr>
          <a:xfrm>
            <a:off x="3346025" y="1032789"/>
            <a:ext cx="51214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49000">
                      <a:srgbClr val="92389C"/>
                    </a:gs>
                    <a:gs pos="86000">
                      <a:srgbClr val="3333CC"/>
                    </a:gs>
                    <a:gs pos="17000">
                      <a:srgbClr val="FD3D66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페이퍼로지 8 ExtraBold" pitchFamily="2" charset="-127"/>
                <a:ea typeface="페이퍼로지 8 ExtraBold" pitchFamily="2" charset="-127"/>
                <a:cs typeface="+mn-cs"/>
              </a:rPr>
              <a:t>아이디어가 현실이 된 순간들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D498964-AE1B-0E72-0D73-DA88DBABE774}"/>
              </a:ext>
            </a:extLst>
          </p:cNvPr>
          <p:cNvGrpSpPr/>
          <p:nvPr/>
        </p:nvGrpSpPr>
        <p:grpSpPr>
          <a:xfrm>
            <a:off x="3310675" y="1214869"/>
            <a:ext cx="5269881" cy="220613"/>
            <a:chOff x="2447149" y="1367964"/>
            <a:chExt cx="7487226" cy="257203"/>
          </a:xfrm>
        </p:grpSpPr>
        <p:sp>
          <p:nvSpPr>
            <p:cNvPr id="9" name="Freeform 16">
              <a:extLst>
                <a:ext uri="{FF2B5EF4-FFF2-40B4-BE49-F238E27FC236}">
                  <a16:creationId xmlns:a16="http://schemas.microsoft.com/office/drawing/2014/main" id="{EC0FFCCA-EAF2-E94E-C356-F1E84FD4FE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05622" y="1367964"/>
              <a:ext cx="328753" cy="248632"/>
            </a:xfrm>
            <a:custGeom>
              <a:avLst/>
              <a:gdLst>
                <a:gd name="T0" fmla="*/ 26 w 601"/>
                <a:gd name="T1" fmla="*/ 129 h 454"/>
                <a:gd name="T2" fmla="*/ 64 w 601"/>
                <a:gd name="T3" fmla="*/ 39 h 454"/>
                <a:gd name="T4" fmla="*/ 158 w 601"/>
                <a:gd name="T5" fmla="*/ 0 h 454"/>
                <a:gd name="T6" fmla="*/ 256 w 601"/>
                <a:gd name="T7" fmla="*/ 36 h 454"/>
                <a:gd name="T8" fmla="*/ 297 w 601"/>
                <a:gd name="T9" fmla="*/ 142 h 454"/>
                <a:gd name="T10" fmla="*/ 226 w 601"/>
                <a:gd name="T11" fmla="*/ 305 h 454"/>
                <a:gd name="T12" fmla="*/ 87 w 601"/>
                <a:gd name="T13" fmla="*/ 453 h 454"/>
                <a:gd name="T14" fmla="*/ 74 w 601"/>
                <a:gd name="T15" fmla="*/ 454 h 454"/>
                <a:gd name="T16" fmla="*/ 36 w 601"/>
                <a:gd name="T17" fmla="*/ 445 h 454"/>
                <a:gd name="T18" fmla="*/ 0 w 601"/>
                <a:gd name="T19" fmla="*/ 429 h 454"/>
                <a:gd name="T20" fmla="*/ 133 w 601"/>
                <a:gd name="T21" fmla="*/ 261 h 454"/>
                <a:gd name="T22" fmla="*/ 57 w 601"/>
                <a:gd name="T23" fmla="*/ 216 h 454"/>
                <a:gd name="T24" fmla="*/ 26 w 601"/>
                <a:gd name="T25" fmla="*/ 129 h 454"/>
                <a:gd name="T26" fmla="*/ 330 w 601"/>
                <a:gd name="T27" fmla="*/ 129 h 454"/>
                <a:gd name="T28" fmla="*/ 368 w 601"/>
                <a:gd name="T29" fmla="*/ 39 h 454"/>
                <a:gd name="T30" fmla="*/ 462 w 601"/>
                <a:gd name="T31" fmla="*/ 0 h 454"/>
                <a:gd name="T32" fmla="*/ 560 w 601"/>
                <a:gd name="T33" fmla="*/ 36 h 454"/>
                <a:gd name="T34" fmla="*/ 601 w 601"/>
                <a:gd name="T35" fmla="*/ 142 h 454"/>
                <a:gd name="T36" fmla="*/ 530 w 601"/>
                <a:gd name="T37" fmla="*/ 305 h 454"/>
                <a:gd name="T38" fmla="*/ 391 w 601"/>
                <a:gd name="T39" fmla="*/ 453 h 454"/>
                <a:gd name="T40" fmla="*/ 378 w 601"/>
                <a:gd name="T41" fmla="*/ 454 h 454"/>
                <a:gd name="T42" fmla="*/ 339 w 601"/>
                <a:gd name="T43" fmla="*/ 445 h 454"/>
                <a:gd name="T44" fmla="*/ 304 w 601"/>
                <a:gd name="T45" fmla="*/ 429 h 454"/>
                <a:gd name="T46" fmla="*/ 436 w 601"/>
                <a:gd name="T47" fmla="*/ 261 h 454"/>
                <a:gd name="T48" fmla="*/ 360 w 601"/>
                <a:gd name="T49" fmla="*/ 216 h 454"/>
                <a:gd name="T50" fmla="*/ 330 w 601"/>
                <a:gd name="T51" fmla="*/ 12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1" h="454">
                  <a:moveTo>
                    <a:pt x="26" y="129"/>
                  </a:moveTo>
                  <a:cubicBezTo>
                    <a:pt x="26" y="95"/>
                    <a:pt x="39" y="65"/>
                    <a:pt x="64" y="39"/>
                  </a:cubicBezTo>
                  <a:cubicBezTo>
                    <a:pt x="89" y="13"/>
                    <a:pt x="121" y="0"/>
                    <a:pt x="158" y="0"/>
                  </a:cubicBezTo>
                  <a:cubicBezTo>
                    <a:pt x="196" y="0"/>
                    <a:pt x="229" y="12"/>
                    <a:pt x="256" y="36"/>
                  </a:cubicBezTo>
                  <a:cubicBezTo>
                    <a:pt x="284" y="60"/>
                    <a:pt x="297" y="95"/>
                    <a:pt x="297" y="142"/>
                  </a:cubicBezTo>
                  <a:cubicBezTo>
                    <a:pt x="297" y="189"/>
                    <a:pt x="274" y="243"/>
                    <a:pt x="226" y="305"/>
                  </a:cubicBezTo>
                  <a:cubicBezTo>
                    <a:pt x="179" y="367"/>
                    <a:pt x="133" y="416"/>
                    <a:pt x="87" y="453"/>
                  </a:cubicBezTo>
                  <a:cubicBezTo>
                    <a:pt x="85" y="454"/>
                    <a:pt x="81" y="454"/>
                    <a:pt x="74" y="454"/>
                  </a:cubicBezTo>
                  <a:cubicBezTo>
                    <a:pt x="68" y="454"/>
                    <a:pt x="55" y="451"/>
                    <a:pt x="36" y="445"/>
                  </a:cubicBezTo>
                  <a:cubicBezTo>
                    <a:pt x="16" y="438"/>
                    <a:pt x="4" y="433"/>
                    <a:pt x="0" y="429"/>
                  </a:cubicBezTo>
                  <a:cubicBezTo>
                    <a:pt x="51" y="370"/>
                    <a:pt x="95" y="314"/>
                    <a:pt x="133" y="261"/>
                  </a:cubicBezTo>
                  <a:cubicBezTo>
                    <a:pt x="102" y="255"/>
                    <a:pt x="77" y="240"/>
                    <a:pt x="57" y="216"/>
                  </a:cubicBezTo>
                  <a:cubicBezTo>
                    <a:pt x="36" y="192"/>
                    <a:pt x="26" y="163"/>
                    <a:pt x="26" y="129"/>
                  </a:cubicBezTo>
                  <a:close/>
                  <a:moveTo>
                    <a:pt x="330" y="129"/>
                  </a:moveTo>
                  <a:cubicBezTo>
                    <a:pt x="330" y="95"/>
                    <a:pt x="342" y="65"/>
                    <a:pt x="368" y="39"/>
                  </a:cubicBezTo>
                  <a:cubicBezTo>
                    <a:pt x="393" y="13"/>
                    <a:pt x="424" y="0"/>
                    <a:pt x="462" y="0"/>
                  </a:cubicBezTo>
                  <a:cubicBezTo>
                    <a:pt x="500" y="0"/>
                    <a:pt x="532" y="12"/>
                    <a:pt x="560" y="36"/>
                  </a:cubicBezTo>
                  <a:cubicBezTo>
                    <a:pt x="587" y="60"/>
                    <a:pt x="601" y="95"/>
                    <a:pt x="601" y="142"/>
                  </a:cubicBezTo>
                  <a:cubicBezTo>
                    <a:pt x="601" y="189"/>
                    <a:pt x="577" y="243"/>
                    <a:pt x="530" y="305"/>
                  </a:cubicBezTo>
                  <a:cubicBezTo>
                    <a:pt x="483" y="367"/>
                    <a:pt x="436" y="416"/>
                    <a:pt x="391" y="453"/>
                  </a:cubicBezTo>
                  <a:cubicBezTo>
                    <a:pt x="389" y="454"/>
                    <a:pt x="385" y="454"/>
                    <a:pt x="378" y="454"/>
                  </a:cubicBezTo>
                  <a:cubicBezTo>
                    <a:pt x="372" y="454"/>
                    <a:pt x="359" y="451"/>
                    <a:pt x="339" y="445"/>
                  </a:cubicBezTo>
                  <a:cubicBezTo>
                    <a:pt x="320" y="438"/>
                    <a:pt x="308" y="433"/>
                    <a:pt x="304" y="429"/>
                  </a:cubicBezTo>
                  <a:cubicBezTo>
                    <a:pt x="354" y="370"/>
                    <a:pt x="399" y="314"/>
                    <a:pt x="436" y="261"/>
                  </a:cubicBezTo>
                  <a:cubicBezTo>
                    <a:pt x="406" y="255"/>
                    <a:pt x="381" y="240"/>
                    <a:pt x="360" y="216"/>
                  </a:cubicBezTo>
                  <a:cubicBezTo>
                    <a:pt x="340" y="192"/>
                    <a:pt x="330" y="163"/>
                    <a:pt x="330" y="129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A6FE4100-64AC-6E78-16CD-603D023A6702}"/>
                </a:ext>
              </a:extLst>
            </p:cNvPr>
            <p:cNvSpPr>
              <a:spLocks noEditPoints="1"/>
            </p:cNvSpPr>
            <p:nvPr/>
          </p:nvSpPr>
          <p:spPr bwMode="auto">
            <a:xfrm flipH="1" flipV="1">
              <a:off x="2447149" y="1376535"/>
              <a:ext cx="328753" cy="248632"/>
            </a:xfrm>
            <a:custGeom>
              <a:avLst/>
              <a:gdLst>
                <a:gd name="T0" fmla="*/ 26 w 601"/>
                <a:gd name="T1" fmla="*/ 129 h 454"/>
                <a:gd name="T2" fmla="*/ 64 w 601"/>
                <a:gd name="T3" fmla="*/ 39 h 454"/>
                <a:gd name="T4" fmla="*/ 158 w 601"/>
                <a:gd name="T5" fmla="*/ 0 h 454"/>
                <a:gd name="T6" fmla="*/ 256 w 601"/>
                <a:gd name="T7" fmla="*/ 36 h 454"/>
                <a:gd name="T8" fmla="*/ 297 w 601"/>
                <a:gd name="T9" fmla="*/ 142 h 454"/>
                <a:gd name="T10" fmla="*/ 226 w 601"/>
                <a:gd name="T11" fmla="*/ 305 h 454"/>
                <a:gd name="T12" fmla="*/ 87 w 601"/>
                <a:gd name="T13" fmla="*/ 453 h 454"/>
                <a:gd name="T14" fmla="*/ 74 w 601"/>
                <a:gd name="T15" fmla="*/ 454 h 454"/>
                <a:gd name="T16" fmla="*/ 36 w 601"/>
                <a:gd name="T17" fmla="*/ 445 h 454"/>
                <a:gd name="T18" fmla="*/ 0 w 601"/>
                <a:gd name="T19" fmla="*/ 429 h 454"/>
                <a:gd name="T20" fmla="*/ 133 w 601"/>
                <a:gd name="T21" fmla="*/ 261 h 454"/>
                <a:gd name="T22" fmla="*/ 57 w 601"/>
                <a:gd name="T23" fmla="*/ 216 h 454"/>
                <a:gd name="T24" fmla="*/ 26 w 601"/>
                <a:gd name="T25" fmla="*/ 129 h 454"/>
                <a:gd name="T26" fmla="*/ 330 w 601"/>
                <a:gd name="T27" fmla="*/ 129 h 454"/>
                <a:gd name="T28" fmla="*/ 368 w 601"/>
                <a:gd name="T29" fmla="*/ 39 h 454"/>
                <a:gd name="T30" fmla="*/ 462 w 601"/>
                <a:gd name="T31" fmla="*/ 0 h 454"/>
                <a:gd name="T32" fmla="*/ 560 w 601"/>
                <a:gd name="T33" fmla="*/ 36 h 454"/>
                <a:gd name="T34" fmla="*/ 601 w 601"/>
                <a:gd name="T35" fmla="*/ 142 h 454"/>
                <a:gd name="T36" fmla="*/ 530 w 601"/>
                <a:gd name="T37" fmla="*/ 305 h 454"/>
                <a:gd name="T38" fmla="*/ 391 w 601"/>
                <a:gd name="T39" fmla="*/ 453 h 454"/>
                <a:gd name="T40" fmla="*/ 378 w 601"/>
                <a:gd name="T41" fmla="*/ 454 h 454"/>
                <a:gd name="T42" fmla="*/ 339 w 601"/>
                <a:gd name="T43" fmla="*/ 445 h 454"/>
                <a:gd name="T44" fmla="*/ 304 w 601"/>
                <a:gd name="T45" fmla="*/ 429 h 454"/>
                <a:gd name="T46" fmla="*/ 436 w 601"/>
                <a:gd name="T47" fmla="*/ 261 h 454"/>
                <a:gd name="T48" fmla="*/ 360 w 601"/>
                <a:gd name="T49" fmla="*/ 216 h 454"/>
                <a:gd name="T50" fmla="*/ 330 w 601"/>
                <a:gd name="T51" fmla="*/ 12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1" h="454">
                  <a:moveTo>
                    <a:pt x="26" y="129"/>
                  </a:moveTo>
                  <a:cubicBezTo>
                    <a:pt x="26" y="95"/>
                    <a:pt x="39" y="65"/>
                    <a:pt x="64" y="39"/>
                  </a:cubicBezTo>
                  <a:cubicBezTo>
                    <a:pt x="89" y="13"/>
                    <a:pt x="121" y="0"/>
                    <a:pt x="158" y="0"/>
                  </a:cubicBezTo>
                  <a:cubicBezTo>
                    <a:pt x="196" y="0"/>
                    <a:pt x="229" y="12"/>
                    <a:pt x="256" y="36"/>
                  </a:cubicBezTo>
                  <a:cubicBezTo>
                    <a:pt x="284" y="60"/>
                    <a:pt x="297" y="95"/>
                    <a:pt x="297" y="142"/>
                  </a:cubicBezTo>
                  <a:cubicBezTo>
                    <a:pt x="297" y="189"/>
                    <a:pt x="274" y="243"/>
                    <a:pt x="226" y="305"/>
                  </a:cubicBezTo>
                  <a:cubicBezTo>
                    <a:pt x="179" y="367"/>
                    <a:pt x="133" y="416"/>
                    <a:pt x="87" y="453"/>
                  </a:cubicBezTo>
                  <a:cubicBezTo>
                    <a:pt x="85" y="454"/>
                    <a:pt x="81" y="454"/>
                    <a:pt x="74" y="454"/>
                  </a:cubicBezTo>
                  <a:cubicBezTo>
                    <a:pt x="68" y="454"/>
                    <a:pt x="55" y="451"/>
                    <a:pt x="36" y="445"/>
                  </a:cubicBezTo>
                  <a:cubicBezTo>
                    <a:pt x="16" y="438"/>
                    <a:pt x="4" y="433"/>
                    <a:pt x="0" y="429"/>
                  </a:cubicBezTo>
                  <a:cubicBezTo>
                    <a:pt x="51" y="370"/>
                    <a:pt x="95" y="314"/>
                    <a:pt x="133" y="261"/>
                  </a:cubicBezTo>
                  <a:cubicBezTo>
                    <a:pt x="102" y="255"/>
                    <a:pt x="77" y="240"/>
                    <a:pt x="57" y="216"/>
                  </a:cubicBezTo>
                  <a:cubicBezTo>
                    <a:pt x="36" y="192"/>
                    <a:pt x="26" y="163"/>
                    <a:pt x="26" y="129"/>
                  </a:cubicBezTo>
                  <a:close/>
                  <a:moveTo>
                    <a:pt x="330" y="129"/>
                  </a:moveTo>
                  <a:cubicBezTo>
                    <a:pt x="330" y="95"/>
                    <a:pt x="342" y="65"/>
                    <a:pt x="368" y="39"/>
                  </a:cubicBezTo>
                  <a:cubicBezTo>
                    <a:pt x="393" y="13"/>
                    <a:pt x="424" y="0"/>
                    <a:pt x="462" y="0"/>
                  </a:cubicBezTo>
                  <a:cubicBezTo>
                    <a:pt x="500" y="0"/>
                    <a:pt x="532" y="12"/>
                    <a:pt x="560" y="36"/>
                  </a:cubicBezTo>
                  <a:cubicBezTo>
                    <a:pt x="587" y="60"/>
                    <a:pt x="601" y="95"/>
                    <a:pt x="601" y="142"/>
                  </a:cubicBezTo>
                  <a:cubicBezTo>
                    <a:pt x="601" y="189"/>
                    <a:pt x="577" y="243"/>
                    <a:pt x="530" y="305"/>
                  </a:cubicBezTo>
                  <a:cubicBezTo>
                    <a:pt x="483" y="367"/>
                    <a:pt x="436" y="416"/>
                    <a:pt x="391" y="453"/>
                  </a:cubicBezTo>
                  <a:cubicBezTo>
                    <a:pt x="389" y="454"/>
                    <a:pt x="385" y="454"/>
                    <a:pt x="378" y="454"/>
                  </a:cubicBezTo>
                  <a:cubicBezTo>
                    <a:pt x="372" y="454"/>
                    <a:pt x="359" y="451"/>
                    <a:pt x="339" y="445"/>
                  </a:cubicBezTo>
                  <a:cubicBezTo>
                    <a:pt x="320" y="438"/>
                    <a:pt x="308" y="433"/>
                    <a:pt x="304" y="429"/>
                  </a:cubicBezTo>
                  <a:cubicBezTo>
                    <a:pt x="354" y="370"/>
                    <a:pt x="399" y="314"/>
                    <a:pt x="436" y="261"/>
                  </a:cubicBezTo>
                  <a:cubicBezTo>
                    <a:pt x="406" y="255"/>
                    <a:pt x="381" y="240"/>
                    <a:pt x="360" y="216"/>
                  </a:cubicBezTo>
                  <a:cubicBezTo>
                    <a:pt x="340" y="192"/>
                    <a:pt x="330" y="163"/>
                    <a:pt x="330" y="129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</p:grpSp>
      <p:sp>
        <p:nvSpPr>
          <p:cNvPr id="34" name="슬라이드 번호 개체 틀 33">
            <a:extLst>
              <a:ext uri="{FF2B5EF4-FFF2-40B4-BE49-F238E27FC236}">
                <a16:creationId xmlns:a16="http://schemas.microsoft.com/office/drawing/2014/main" id="{9090006B-7800-82D7-A58B-B4AFE416D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CBBB2-4F07-4B76-B2F8-CA947F216D5A}" type="slidenum">
              <a:rPr kumimoji="0" lang="ko-KR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ko-KR" alt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프리젠테이션 4 Regular"/>
              <a:ea typeface="프리젠테이션 4 Regular"/>
              <a:cs typeface="+mn-cs"/>
            </a:endParaRP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092E85F1-091F-4AA5-A1BA-1D37E05290A2}"/>
              </a:ext>
            </a:extLst>
          </p:cNvPr>
          <p:cNvSpPr/>
          <p:nvPr/>
        </p:nvSpPr>
        <p:spPr>
          <a:xfrm>
            <a:off x="10272464" y="187359"/>
            <a:ext cx="1906904" cy="665886"/>
          </a:xfrm>
          <a:prstGeom prst="roundRect">
            <a:avLst>
              <a:gd name="adj" fmla="val 1595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프리젠테이션 7 Bold"/>
                <a:ea typeface="프리젠테이션 4 Regular"/>
                <a:cs typeface="+mn-cs"/>
              </a:rPr>
              <a:t> 박 승 호 前 포항시장</a:t>
            </a:r>
            <a:endParaRPr kumimoji="0" lang="ko-KR" alt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프리젠테이션 7 Bold"/>
              <a:ea typeface="프리젠테이션 7 Bold"/>
              <a:cs typeface="+mn-cs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D723E17B-FFE5-4B9B-BD26-0B42BABF20E2}"/>
              </a:ext>
            </a:extLst>
          </p:cNvPr>
          <p:cNvSpPr/>
          <p:nvPr/>
        </p:nvSpPr>
        <p:spPr>
          <a:xfrm>
            <a:off x="192238" y="2124030"/>
            <a:ext cx="2976046" cy="3293932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979D91F6-63F8-4177-B569-0EFB154FB628}"/>
              </a:ext>
            </a:extLst>
          </p:cNvPr>
          <p:cNvSpPr/>
          <p:nvPr/>
        </p:nvSpPr>
        <p:spPr>
          <a:xfrm>
            <a:off x="3224108" y="2124030"/>
            <a:ext cx="2880320" cy="3286227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8E26F238-C278-4583-AC96-70C1515EFF1E}"/>
              </a:ext>
            </a:extLst>
          </p:cNvPr>
          <p:cNvSpPr/>
          <p:nvPr/>
        </p:nvSpPr>
        <p:spPr>
          <a:xfrm>
            <a:off x="6171759" y="2131736"/>
            <a:ext cx="2880319" cy="3286226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8C531894-8483-4415-BE13-3B876F08109E}"/>
              </a:ext>
            </a:extLst>
          </p:cNvPr>
          <p:cNvSpPr/>
          <p:nvPr/>
        </p:nvSpPr>
        <p:spPr>
          <a:xfrm>
            <a:off x="9119409" y="2131736"/>
            <a:ext cx="2880319" cy="3278521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D934BF6-DF63-4FA5-9128-7A690E48F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686" y="2218343"/>
            <a:ext cx="2791163" cy="309759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4B097B3C-B074-4657-B4D9-19D1F263DE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004" y="2218343"/>
            <a:ext cx="2757827" cy="3127063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3C1DB2E7-22D8-4E29-BB08-7C8250B263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915" y="2218343"/>
            <a:ext cx="2776014" cy="309759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5900D99A-29AC-40E9-BBDF-F9AE5C9E35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38" y="2151282"/>
            <a:ext cx="2911785" cy="316308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sp>
        <p:nvSpPr>
          <p:cNvPr id="37" name="제목 1">
            <a:extLst>
              <a:ext uri="{FF2B5EF4-FFF2-40B4-BE49-F238E27FC236}">
                <a16:creationId xmlns:a16="http://schemas.microsoft.com/office/drawing/2014/main" id="{6BF20426-4BFF-4C19-9AB4-DD50D5EFE730}"/>
              </a:ext>
            </a:extLst>
          </p:cNvPr>
          <p:cNvSpPr txBox="1">
            <a:spLocks/>
          </p:cNvSpPr>
          <p:nvPr/>
        </p:nvSpPr>
        <p:spPr>
          <a:xfrm>
            <a:off x="1095414" y="1756678"/>
            <a:ext cx="1304493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en-US" altLang="ko-KR" sz="1600" dirty="0"/>
              <a:t>KTX</a:t>
            </a:r>
            <a:r>
              <a:rPr lang="ko-KR" altLang="en-US" sz="1600" dirty="0"/>
              <a:t> 포항유치</a:t>
            </a:r>
          </a:p>
        </p:txBody>
      </p:sp>
      <p:sp>
        <p:nvSpPr>
          <p:cNvPr id="38" name="제목 1">
            <a:extLst>
              <a:ext uri="{FF2B5EF4-FFF2-40B4-BE49-F238E27FC236}">
                <a16:creationId xmlns:a16="http://schemas.microsoft.com/office/drawing/2014/main" id="{F4D9B7D8-6300-4837-9152-3AA0EF1AFD8E}"/>
              </a:ext>
            </a:extLst>
          </p:cNvPr>
          <p:cNvSpPr txBox="1">
            <a:spLocks/>
          </p:cNvSpPr>
          <p:nvPr/>
        </p:nvSpPr>
        <p:spPr>
          <a:xfrm>
            <a:off x="551384" y="5417962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수도권 접근성</a:t>
            </a:r>
            <a:r>
              <a:rPr lang="en-US" altLang="ko-KR" sz="1600" dirty="0"/>
              <a:t>, </a:t>
            </a:r>
            <a:r>
              <a:rPr lang="ko-KR" altLang="en-US" sz="1600" dirty="0"/>
              <a:t>경제활성화</a:t>
            </a:r>
          </a:p>
        </p:txBody>
      </p:sp>
      <p:sp>
        <p:nvSpPr>
          <p:cNvPr id="39" name="제목 1">
            <a:extLst>
              <a:ext uri="{FF2B5EF4-FFF2-40B4-BE49-F238E27FC236}">
                <a16:creationId xmlns:a16="http://schemas.microsoft.com/office/drawing/2014/main" id="{F7EE41FF-FA79-4D00-B8E5-F5AD2CCF1F3A}"/>
              </a:ext>
            </a:extLst>
          </p:cNvPr>
          <p:cNvSpPr txBox="1">
            <a:spLocks/>
          </p:cNvSpPr>
          <p:nvPr/>
        </p:nvSpPr>
        <p:spPr>
          <a:xfrm>
            <a:off x="3280238" y="1742692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하수 </a:t>
            </a:r>
            <a:r>
              <a:rPr lang="ko-KR" altLang="en-US" sz="1600" dirty="0" err="1"/>
              <a:t>처리수</a:t>
            </a:r>
            <a:r>
              <a:rPr lang="ko-KR" altLang="en-US" sz="1600" dirty="0"/>
              <a:t> 재활용 공업용수 전환</a:t>
            </a:r>
          </a:p>
        </p:txBody>
      </p:sp>
      <p:sp>
        <p:nvSpPr>
          <p:cNvPr id="41" name="제목 1">
            <a:extLst>
              <a:ext uri="{FF2B5EF4-FFF2-40B4-BE49-F238E27FC236}">
                <a16:creationId xmlns:a16="http://schemas.microsoft.com/office/drawing/2014/main" id="{FFC49576-4865-43EE-B7D6-DAA162AEFC66}"/>
              </a:ext>
            </a:extLst>
          </p:cNvPr>
          <p:cNvSpPr txBox="1">
            <a:spLocks/>
          </p:cNvSpPr>
          <p:nvPr/>
        </p:nvSpPr>
        <p:spPr>
          <a:xfrm>
            <a:off x="3378637" y="5402547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국내 최초 혁신 아이디어 </a:t>
            </a:r>
            <a:r>
              <a:rPr lang="en-US" altLang="ko-KR" sz="1600" dirty="0"/>
              <a:t>BTO</a:t>
            </a:r>
            <a:endParaRPr lang="ko-KR" altLang="en-US" sz="1600" dirty="0"/>
          </a:p>
        </p:txBody>
      </p:sp>
      <p:sp>
        <p:nvSpPr>
          <p:cNvPr id="42" name="제목 1">
            <a:extLst>
              <a:ext uri="{FF2B5EF4-FFF2-40B4-BE49-F238E27FC236}">
                <a16:creationId xmlns:a16="http://schemas.microsoft.com/office/drawing/2014/main" id="{82D64C76-5A49-48DA-BE3F-5DE32E690099}"/>
              </a:ext>
            </a:extLst>
          </p:cNvPr>
          <p:cNvSpPr txBox="1">
            <a:spLocks/>
          </p:cNvSpPr>
          <p:nvPr/>
        </p:nvSpPr>
        <p:spPr>
          <a:xfrm>
            <a:off x="7054912" y="1742692"/>
            <a:ext cx="1304493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 err="1"/>
              <a:t>물회</a:t>
            </a:r>
            <a:r>
              <a:rPr lang="ko-KR" altLang="en-US" sz="1600" dirty="0"/>
              <a:t> 도시락</a:t>
            </a:r>
          </a:p>
        </p:txBody>
      </p:sp>
      <p:sp>
        <p:nvSpPr>
          <p:cNvPr id="43" name="제목 1">
            <a:extLst>
              <a:ext uri="{FF2B5EF4-FFF2-40B4-BE49-F238E27FC236}">
                <a16:creationId xmlns:a16="http://schemas.microsoft.com/office/drawing/2014/main" id="{FEC9D29B-B391-48BC-98AD-24A64129219F}"/>
              </a:ext>
            </a:extLst>
          </p:cNvPr>
          <p:cNvSpPr txBox="1">
            <a:spLocks/>
          </p:cNvSpPr>
          <p:nvPr/>
        </p:nvSpPr>
        <p:spPr>
          <a:xfrm>
            <a:off x="9907321" y="1756678"/>
            <a:ext cx="1304493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연해주 조사료</a:t>
            </a:r>
          </a:p>
        </p:txBody>
      </p:sp>
      <p:sp>
        <p:nvSpPr>
          <p:cNvPr id="44" name="제목 1">
            <a:extLst>
              <a:ext uri="{FF2B5EF4-FFF2-40B4-BE49-F238E27FC236}">
                <a16:creationId xmlns:a16="http://schemas.microsoft.com/office/drawing/2014/main" id="{64C830FB-89DB-41A4-A560-A33B5C1B648A}"/>
              </a:ext>
            </a:extLst>
          </p:cNvPr>
          <p:cNvSpPr txBox="1">
            <a:spLocks/>
          </p:cNvSpPr>
          <p:nvPr/>
        </p:nvSpPr>
        <p:spPr>
          <a:xfrm>
            <a:off x="6503476" y="5410253"/>
            <a:ext cx="1304493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/>
              <a:t>전 국민의 입맛을 사로잡다</a:t>
            </a:r>
            <a:r>
              <a:rPr lang="en-US" altLang="ko-KR" sz="1600"/>
              <a:t>.</a:t>
            </a:r>
            <a:endParaRPr lang="ko-KR" altLang="en-US" sz="1600" dirty="0"/>
          </a:p>
        </p:txBody>
      </p:sp>
      <p:sp>
        <p:nvSpPr>
          <p:cNvPr id="45" name="제목 1">
            <a:extLst>
              <a:ext uri="{FF2B5EF4-FFF2-40B4-BE49-F238E27FC236}">
                <a16:creationId xmlns:a16="http://schemas.microsoft.com/office/drawing/2014/main" id="{386053CB-9AC3-4CD5-B723-943C03DD0C19}"/>
              </a:ext>
            </a:extLst>
          </p:cNvPr>
          <p:cNvSpPr txBox="1">
            <a:spLocks/>
          </p:cNvSpPr>
          <p:nvPr/>
        </p:nvSpPr>
        <p:spPr>
          <a:xfrm>
            <a:off x="9102769" y="5402548"/>
            <a:ext cx="1304493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포항 축산업의 경쟁력을 강화하다</a:t>
            </a:r>
          </a:p>
        </p:txBody>
      </p:sp>
    </p:spTree>
    <p:extLst>
      <p:ext uri="{BB962C8B-B14F-4D97-AF65-F5344CB8AC3E}">
        <p14:creationId xmlns:p14="http://schemas.microsoft.com/office/powerpoint/2010/main" val="2122752829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FE7D9B-A36F-39FA-FC20-C25E89CE6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464" y="314038"/>
            <a:ext cx="5582338" cy="461665"/>
          </a:xfrm>
        </p:spPr>
        <p:txBody>
          <a:bodyPr/>
          <a:lstStyle/>
          <a:p>
            <a:r>
              <a:rPr lang="ko-KR" altLang="en-US" dirty="0"/>
              <a:t>아이디어 행정의 성과들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64D49EA-6C5E-C19B-64DD-4D4588605A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03-2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0A4BB5-7F4F-C73B-54D5-A597F83DC800}"/>
              </a:ext>
            </a:extLst>
          </p:cNvPr>
          <p:cNvSpPr txBox="1"/>
          <p:nvPr/>
        </p:nvSpPr>
        <p:spPr>
          <a:xfrm>
            <a:off x="3346025" y="1032789"/>
            <a:ext cx="51214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49000">
                      <a:srgbClr val="92389C"/>
                    </a:gs>
                    <a:gs pos="86000">
                      <a:srgbClr val="3333CC"/>
                    </a:gs>
                    <a:gs pos="17000">
                      <a:srgbClr val="FD3D66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페이퍼로지 8 ExtraBold" pitchFamily="2" charset="-127"/>
                <a:ea typeface="페이퍼로지 8 ExtraBold" pitchFamily="2" charset="-127"/>
                <a:cs typeface="+mn-cs"/>
              </a:rPr>
              <a:t>아이디어가 현실이 된 순간들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D498964-AE1B-0E72-0D73-DA88DBABE774}"/>
              </a:ext>
            </a:extLst>
          </p:cNvPr>
          <p:cNvGrpSpPr/>
          <p:nvPr/>
        </p:nvGrpSpPr>
        <p:grpSpPr>
          <a:xfrm>
            <a:off x="3310675" y="1214869"/>
            <a:ext cx="5269881" cy="220613"/>
            <a:chOff x="2447149" y="1367964"/>
            <a:chExt cx="7487226" cy="257203"/>
          </a:xfrm>
        </p:grpSpPr>
        <p:sp>
          <p:nvSpPr>
            <p:cNvPr id="9" name="Freeform 16">
              <a:extLst>
                <a:ext uri="{FF2B5EF4-FFF2-40B4-BE49-F238E27FC236}">
                  <a16:creationId xmlns:a16="http://schemas.microsoft.com/office/drawing/2014/main" id="{EC0FFCCA-EAF2-E94E-C356-F1E84FD4FE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05622" y="1367964"/>
              <a:ext cx="328753" cy="248632"/>
            </a:xfrm>
            <a:custGeom>
              <a:avLst/>
              <a:gdLst>
                <a:gd name="T0" fmla="*/ 26 w 601"/>
                <a:gd name="T1" fmla="*/ 129 h 454"/>
                <a:gd name="T2" fmla="*/ 64 w 601"/>
                <a:gd name="T3" fmla="*/ 39 h 454"/>
                <a:gd name="T4" fmla="*/ 158 w 601"/>
                <a:gd name="T5" fmla="*/ 0 h 454"/>
                <a:gd name="T6" fmla="*/ 256 w 601"/>
                <a:gd name="T7" fmla="*/ 36 h 454"/>
                <a:gd name="T8" fmla="*/ 297 w 601"/>
                <a:gd name="T9" fmla="*/ 142 h 454"/>
                <a:gd name="T10" fmla="*/ 226 w 601"/>
                <a:gd name="T11" fmla="*/ 305 h 454"/>
                <a:gd name="T12" fmla="*/ 87 w 601"/>
                <a:gd name="T13" fmla="*/ 453 h 454"/>
                <a:gd name="T14" fmla="*/ 74 w 601"/>
                <a:gd name="T15" fmla="*/ 454 h 454"/>
                <a:gd name="T16" fmla="*/ 36 w 601"/>
                <a:gd name="T17" fmla="*/ 445 h 454"/>
                <a:gd name="T18" fmla="*/ 0 w 601"/>
                <a:gd name="T19" fmla="*/ 429 h 454"/>
                <a:gd name="T20" fmla="*/ 133 w 601"/>
                <a:gd name="T21" fmla="*/ 261 h 454"/>
                <a:gd name="T22" fmla="*/ 57 w 601"/>
                <a:gd name="T23" fmla="*/ 216 h 454"/>
                <a:gd name="T24" fmla="*/ 26 w 601"/>
                <a:gd name="T25" fmla="*/ 129 h 454"/>
                <a:gd name="T26" fmla="*/ 330 w 601"/>
                <a:gd name="T27" fmla="*/ 129 h 454"/>
                <a:gd name="T28" fmla="*/ 368 w 601"/>
                <a:gd name="T29" fmla="*/ 39 h 454"/>
                <a:gd name="T30" fmla="*/ 462 w 601"/>
                <a:gd name="T31" fmla="*/ 0 h 454"/>
                <a:gd name="T32" fmla="*/ 560 w 601"/>
                <a:gd name="T33" fmla="*/ 36 h 454"/>
                <a:gd name="T34" fmla="*/ 601 w 601"/>
                <a:gd name="T35" fmla="*/ 142 h 454"/>
                <a:gd name="T36" fmla="*/ 530 w 601"/>
                <a:gd name="T37" fmla="*/ 305 h 454"/>
                <a:gd name="T38" fmla="*/ 391 w 601"/>
                <a:gd name="T39" fmla="*/ 453 h 454"/>
                <a:gd name="T40" fmla="*/ 378 w 601"/>
                <a:gd name="T41" fmla="*/ 454 h 454"/>
                <a:gd name="T42" fmla="*/ 339 w 601"/>
                <a:gd name="T43" fmla="*/ 445 h 454"/>
                <a:gd name="T44" fmla="*/ 304 w 601"/>
                <a:gd name="T45" fmla="*/ 429 h 454"/>
                <a:gd name="T46" fmla="*/ 436 w 601"/>
                <a:gd name="T47" fmla="*/ 261 h 454"/>
                <a:gd name="T48" fmla="*/ 360 w 601"/>
                <a:gd name="T49" fmla="*/ 216 h 454"/>
                <a:gd name="T50" fmla="*/ 330 w 601"/>
                <a:gd name="T51" fmla="*/ 12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1" h="454">
                  <a:moveTo>
                    <a:pt x="26" y="129"/>
                  </a:moveTo>
                  <a:cubicBezTo>
                    <a:pt x="26" y="95"/>
                    <a:pt x="39" y="65"/>
                    <a:pt x="64" y="39"/>
                  </a:cubicBezTo>
                  <a:cubicBezTo>
                    <a:pt x="89" y="13"/>
                    <a:pt x="121" y="0"/>
                    <a:pt x="158" y="0"/>
                  </a:cubicBezTo>
                  <a:cubicBezTo>
                    <a:pt x="196" y="0"/>
                    <a:pt x="229" y="12"/>
                    <a:pt x="256" y="36"/>
                  </a:cubicBezTo>
                  <a:cubicBezTo>
                    <a:pt x="284" y="60"/>
                    <a:pt x="297" y="95"/>
                    <a:pt x="297" y="142"/>
                  </a:cubicBezTo>
                  <a:cubicBezTo>
                    <a:pt x="297" y="189"/>
                    <a:pt x="274" y="243"/>
                    <a:pt x="226" y="305"/>
                  </a:cubicBezTo>
                  <a:cubicBezTo>
                    <a:pt x="179" y="367"/>
                    <a:pt x="133" y="416"/>
                    <a:pt x="87" y="453"/>
                  </a:cubicBezTo>
                  <a:cubicBezTo>
                    <a:pt x="85" y="454"/>
                    <a:pt x="81" y="454"/>
                    <a:pt x="74" y="454"/>
                  </a:cubicBezTo>
                  <a:cubicBezTo>
                    <a:pt x="68" y="454"/>
                    <a:pt x="55" y="451"/>
                    <a:pt x="36" y="445"/>
                  </a:cubicBezTo>
                  <a:cubicBezTo>
                    <a:pt x="16" y="438"/>
                    <a:pt x="4" y="433"/>
                    <a:pt x="0" y="429"/>
                  </a:cubicBezTo>
                  <a:cubicBezTo>
                    <a:pt x="51" y="370"/>
                    <a:pt x="95" y="314"/>
                    <a:pt x="133" y="261"/>
                  </a:cubicBezTo>
                  <a:cubicBezTo>
                    <a:pt x="102" y="255"/>
                    <a:pt x="77" y="240"/>
                    <a:pt x="57" y="216"/>
                  </a:cubicBezTo>
                  <a:cubicBezTo>
                    <a:pt x="36" y="192"/>
                    <a:pt x="26" y="163"/>
                    <a:pt x="26" y="129"/>
                  </a:cubicBezTo>
                  <a:close/>
                  <a:moveTo>
                    <a:pt x="330" y="129"/>
                  </a:moveTo>
                  <a:cubicBezTo>
                    <a:pt x="330" y="95"/>
                    <a:pt x="342" y="65"/>
                    <a:pt x="368" y="39"/>
                  </a:cubicBezTo>
                  <a:cubicBezTo>
                    <a:pt x="393" y="13"/>
                    <a:pt x="424" y="0"/>
                    <a:pt x="462" y="0"/>
                  </a:cubicBezTo>
                  <a:cubicBezTo>
                    <a:pt x="500" y="0"/>
                    <a:pt x="532" y="12"/>
                    <a:pt x="560" y="36"/>
                  </a:cubicBezTo>
                  <a:cubicBezTo>
                    <a:pt x="587" y="60"/>
                    <a:pt x="601" y="95"/>
                    <a:pt x="601" y="142"/>
                  </a:cubicBezTo>
                  <a:cubicBezTo>
                    <a:pt x="601" y="189"/>
                    <a:pt x="577" y="243"/>
                    <a:pt x="530" y="305"/>
                  </a:cubicBezTo>
                  <a:cubicBezTo>
                    <a:pt x="483" y="367"/>
                    <a:pt x="436" y="416"/>
                    <a:pt x="391" y="453"/>
                  </a:cubicBezTo>
                  <a:cubicBezTo>
                    <a:pt x="389" y="454"/>
                    <a:pt x="385" y="454"/>
                    <a:pt x="378" y="454"/>
                  </a:cubicBezTo>
                  <a:cubicBezTo>
                    <a:pt x="372" y="454"/>
                    <a:pt x="359" y="451"/>
                    <a:pt x="339" y="445"/>
                  </a:cubicBezTo>
                  <a:cubicBezTo>
                    <a:pt x="320" y="438"/>
                    <a:pt x="308" y="433"/>
                    <a:pt x="304" y="429"/>
                  </a:cubicBezTo>
                  <a:cubicBezTo>
                    <a:pt x="354" y="370"/>
                    <a:pt x="399" y="314"/>
                    <a:pt x="436" y="261"/>
                  </a:cubicBezTo>
                  <a:cubicBezTo>
                    <a:pt x="406" y="255"/>
                    <a:pt x="381" y="240"/>
                    <a:pt x="360" y="216"/>
                  </a:cubicBezTo>
                  <a:cubicBezTo>
                    <a:pt x="340" y="192"/>
                    <a:pt x="330" y="163"/>
                    <a:pt x="330" y="129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A6FE4100-64AC-6E78-16CD-603D023A6702}"/>
                </a:ext>
              </a:extLst>
            </p:cNvPr>
            <p:cNvSpPr>
              <a:spLocks noEditPoints="1"/>
            </p:cNvSpPr>
            <p:nvPr/>
          </p:nvSpPr>
          <p:spPr bwMode="auto">
            <a:xfrm flipH="1" flipV="1">
              <a:off x="2447149" y="1376535"/>
              <a:ext cx="328753" cy="248632"/>
            </a:xfrm>
            <a:custGeom>
              <a:avLst/>
              <a:gdLst>
                <a:gd name="T0" fmla="*/ 26 w 601"/>
                <a:gd name="T1" fmla="*/ 129 h 454"/>
                <a:gd name="T2" fmla="*/ 64 w 601"/>
                <a:gd name="T3" fmla="*/ 39 h 454"/>
                <a:gd name="T4" fmla="*/ 158 w 601"/>
                <a:gd name="T5" fmla="*/ 0 h 454"/>
                <a:gd name="T6" fmla="*/ 256 w 601"/>
                <a:gd name="T7" fmla="*/ 36 h 454"/>
                <a:gd name="T8" fmla="*/ 297 w 601"/>
                <a:gd name="T9" fmla="*/ 142 h 454"/>
                <a:gd name="T10" fmla="*/ 226 w 601"/>
                <a:gd name="T11" fmla="*/ 305 h 454"/>
                <a:gd name="T12" fmla="*/ 87 w 601"/>
                <a:gd name="T13" fmla="*/ 453 h 454"/>
                <a:gd name="T14" fmla="*/ 74 w 601"/>
                <a:gd name="T15" fmla="*/ 454 h 454"/>
                <a:gd name="T16" fmla="*/ 36 w 601"/>
                <a:gd name="T17" fmla="*/ 445 h 454"/>
                <a:gd name="T18" fmla="*/ 0 w 601"/>
                <a:gd name="T19" fmla="*/ 429 h 454"/>
                <a:gd name="T20" fmla="*/ 133 w 601"/>
                <a:gd name="T21" fmla="*/ 261 h 454"/>
                <a:gd name="T22" fmla="*/ 57 w 601"/>
                <a:gd name="T23" fmla="*/ 216 h 454"/>
                <a:gd name="T24" fmla="*/ 26 w 601"/>
                <a:gd name="T25" fmla="*/ 129 h 454"/>
                <a:gd name="T26" fmla="*/ 330 w 601"/>
                <a:gd name="T27" fmla="*/ 129 h 454"/>
                <a:gd name="T28" fmla="*/ 368 w 601"/>
                <a:gd name="T29" fmla="*/ 39 h 454"/>
                <a:gd name="T30" fmla="*/ 462 w 601"/>
                <a:gd name="T31" fmla="*/ 0 h 454"/>
                <a:gd name="T32" fmla="*/ 560 w 601"/>
                <a:gd name="T33" fmla="*/ 36 h 454"/>
                <a:gd name="T34" fmla="*/ 601 w 601"/>
                <a:gd name="T35" fmla="*/ 142 h 454"/>
                <a:gd name="T36" fmla="*/ 530 w 601"/>
                <a:gd name="T37" fmla="*/ 305 h 454"/>
                <a:gd name="T38" fmla="*/ 391 w 601"/>
                <a:gd name="T39" fmla="*/ 453 h 454"/>
                <a:gd name="T40" fmla="*/ 378 w 601"/>
                <a:gd name="T41" fmla="*/ 454 h 454"/>
                <a:gd name="T42" fmla="*/ 339 w 601"/>
                <a:gd name="T43" fmla="*/ 445 h 454"/>
                <a:gd name="T44" fmla="*/ 304 w 601"/>
                <a:gd name="T45" fmla="*/ 429 h 454"/>
                <a:gd name="T46" fmla="*/ 436 w 601"/>
                <a:gd name="T47" fmla="*/ 261 h 454"/>
                <a:gd name="T48" fmla="*/ 360 w 601"/>
                <a:gd name="T49" fmla="*/ 216 h 454"/>
                <a:gd name="T50" fmla="*/ 330 w 601"/>
                <a:gd name="T51" fmla="*/ 12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1" h="454">
                  <a:moveTo>
                    <a:pt x="26" y="129"/>
                  </a:moveTo>
                  <a:cubicBezTo>
                    <a:pt x="26" y="95"/>
                    <a:pt x="39" y="65"/>
                    <a:pt x="64" y="39"/>
                  </a:cubicBezTo>
                  <a:cubicBezTo>
                    <a:pt x="89" y="13"/>
                    <a:pt x="121" y="0"/>
                    <a:pt x="158" y="0"/>
                  </a:cubicBezTo>
                  <a:cubicBezTo>
                    <a:pt x="196" y="0"/>
                    <a:pt x="229" y="12"/>
                    <a:pt x="256" y="36"/>
                  </a:cubicBezTo>
                  <a:cubicBezTo>
                    <a:pt x="284" y="60"/>
                    <a:pt x="297" y="95"/>
                    <a:pt x="297" y="142"/>
                  </a:cubicBezTo>
                  <a:cubicBezTo>
                    <a:pt x="297" y="189"/>
                    <a:pt x="274" y="243"/>
                    <a:pt x="226" y="305"/>
                  </a:cubicBezTo>
                  <a:cubicBezTo>
                    <a:pt x="179" y="367"/>
                    <a:pt x="133" y="416"/>
                    <a:pt x="87" y="453"/>
                  </a:cubicBezTo>
                  <a:cubicBezTo>
                    <a:pt x="85" y="454"/>
                    <a:pt x="81" y="454"/>
                    <a:pt x="74" y="454"/>
                  </a:cubicBezTo>
                  <a:cubicBezTo>
                    <a:pt x="68" y="454"/>
                    <a:pt x="55" y="451"/>
                    <a:pt x="36" y="445"/>
                  </a:cubicBezTo>
                  <a:cubicBezTo>
                    <a:pt x="16" y="438"/>
                    <a:pt x="4" y="433"/>
                    <a:pt x="0" y="429"/>
                  </a:cubicBezTo>
                  <a:cubicBezTo>
                    <a:pt x="51" y="370"/>
                    <a:pt x="95" y="314"/>
                    <a:pt x="133" y="261"/>
                  </a:cubicBezTo>
                  <a:cubicBezTo>
                    <a:pt x="102" y="255"/>
                    <a:pt x="77" y="240"/>
                    <a:pt x="57" y="216"/>
                  </a:cubicBezTo>
                  <a:cubicBezTo>
                    <a:pt x="36" y="192"/>
                    <a:pt x="26" y="163"/>
                    <a:pt x="26" y="129"/>
                  </a:cubicBezTo>
                  <a:close/>
                  <a:moveTo>
                    <a:pt x="330" y="129"/>
                  </a:moveTo>
                  <a:cubicBezTo>
                    <a:pt x="330" y="95"/>
                    <a:pt x="342" y="65"/>
                    <a:pt x="368" y="39"/>
                  </a:cubicBezTo>
                  <a:cubicBezTo>
                    <a:pt x="393" y="13"/>
                    <a:pt x="424" y="0"/>
                    <a:pt x="462" y="0"/>
                  </a:cubicBezTo>
                  <a:cubicBezTo>
                    <a:pt x="500" y="0"/>
                    <a:pt x="532" y="12"/>
                    <a:pt x="560" y="36"/>
                  </a:cubicBezTo>
                  <a:cubicBezTo>
                    <a:pt x="587" y="60"/>
                    <a:pt x="601" y="95"/>
                    <a:pt x="601" y="142"/>
                  </a:cubicBezTo>
                  <a:cubicBezTo>
                    <a:pt x="601" y="189"/>
                    <a:pt x="577" y="243"/>
                    <a:pt x="530" y="305"/>
                  </a:cubicBezTo>
                  <a:cubicBezTo>
                    <a:pt x="483" y="367"/>
                    <a:pt x="436" y="416"/>
                    <a:pt x="391" y="453"/>
                  </a:cubicBezTo>
                  <a:cubicBezTo>
                    <a:pt x="389" y="454"/>
                    <a:pt x="385" y="454"/>
                    <a:pt x="378" y="454"/>
                  </a:cubicBezTo>
                  <a:cubicBezTo>
                    <a:pt x="372" y="454"/>
                    <a:pt x="359" y="451"/>
                    <a:pt x="339" y="445"/>
                  </a:cubicBezTo>
                  <a:cubicBezTo>
                    <a:pt x="320" y="438"/>
                    <a:pt x="308" y="433"/>
                    <a:pt x="304" y="429"/>
                  </a:cubicBezTo>
                  <a:cubicBezTo>
                    <a:pt x="354" y="370"/>
                    <a:pt x="399" y="314"/>
                    <a:pt x="436" y="261"/>
                  </a:cubicBezTo>
                  <a:cubicBezTo>
                    <a:pt x="406" y="255"/>
                    <a:pt x="381" y="240"/>
                    <a:pt x="360" y="216"/>
                  </a:cubicBezTo>
                  <a:cubicBezTo>
                    <a:pt x="340" y="192"/>
                    <a:pt x="330" y="163"/>
                    <a:pt x="330" y="129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</p:grpSp>
      <p:sp>
        <p:nvSpPr>
          <p:cNvPr id="34" name="슬라이드 번호 개체 틀 33">
            <a:extLst>
              <a:ext uri="{FF2B5EF4-FFF2-40B4-BE49-F238E27FC236}">
                <a16:creationId xmlns:a16="http://schemas.microsoft.com/office/drawing/2014/main" id="{9090006B-7800-82D7-A58B-B4AFE416D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CBBB2-4F07-4B76-B2F8-CA947F216D5A}" type="slidenum">
              <a:rPr kumimoji="0" lang="ko-KR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ko-KR" alt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프리젠테이션 4 Regular"/>
              <a:ea typeface="프리젠테이션 4 Regular"/>
              <a:cs typeface="+mn-cs"/>
            </a:endParaRP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092E85F1-091F-4AA5-A1BA-1D37E05290A2}"/>
              </a:ext>
            </a:extLst>
          </p:cNvPr>
          <p:cNvSpPr/>
          <p:nvPr/>
        </p:nvSpPr>
        <p:spPr>
          <a:xfrm>
            <a:off x="10272464" y="187359"/>
            <a:ext cx="1906904" cy="665886"/>
          </a:xfrm>
          <a:prstGeom prst="roundRect">
            <a:avLst>
              <a:gd name="adj" fmla="val 1595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프리젠테이션 7 Bold"/>
                <a:ea typeface="프리젠테이션 4 Regular"/>
                <a:cs typeface="+mn-cs"/>
              </a:rPr>
              <a:t> 박 승 호 前 포항시장</a:t>
            </a:r>
            <a:endParaRPr kumimoji="0" lang="ko-KR" alt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프리젠테이션 7 Bold"/>
              <a:ea typeface="프리젠테이션 7 Bold"/>
              <a:cs typeface="+mn-cs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D723E17B-FFE5-4B9B-BD26-0B42BABF20E2}"/>
              </a:ext>
            </a:extLst>
          </p:cNvPr>
          <p:cNvSpPr/>
          <p:nvPr/>
        </p:nvSpPr>
        <p:spPr>
          <a:xfrm>
            <a:off x="192238" y="2124030"/>
            <a:ext cx="2976046" cy="3293932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979D91F6-63F8-4177-B569-0EFB154FB628}"/>
              </a:ext>
            </a:extLst>
          </p:cNvPr>
          <p:cNvSpPr/>
          <p:nvPr/>
        </p:nvSpPr>
        <p:spPr>
          <a:xfrm>
            <a:off x="3224108" y="2124030"/>
            <a:ext cx="2880320" cy="3286227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8E26F238-C278-4583-AC96-70C1515EFF1E}"/>
              </a:ext>
            </a:extLst>
          </p:cNvPr>
          <p:cNvSpPr/>
          <p:nvPr/>
        </p:nvSpPr>
        <p:spPr>
          <a:xfrm>
            <a:off x="6171759" y="2131736"/>
            <a:ext cx="2880319" cy="3286226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8C531894-8483-4415-BE13-3B876F08109E}"/>
              </a:ext>
            </a:extLst>
          </p:cNvPr>
          <p:cNvSpPr/>
          <p:nvPr/>
        </p:nvSpPr>
        <p:spPr>
          <a:xfrm>
            <a:off x="9119409" y="2131736"/>
            <a:ext cx="2880319" cy="3278521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D934BF6-DF63-4FA5-9128-7A690E48F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0955" y="2204357"/>
            <a:ext cx="2791163" cy="3141049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4B097B3C-B074-4657-B4D9-19D1F263DE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3004" y="2218343"/>
            <a:ext cx="2757827" cy="3127063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3C1DB2E7-22D8-4E29-BB08-7C8250B263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2344" y="2218343"/>
            <a:ext cx="2724889" cy="3127063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5900D99A-29AC-40E9-BBDF-F9AE5C9E35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767" y="2192312"/>
            <a:ext cx="2818979" cy="316308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sp>
        <p:nvSpPr>
          <p:cNvPr id="37" name="제목 1">
            <a:extLst>
              <a:ext uri="{FF2B5EF4-FFF2-40B4-BE49-F238E27FC236}">
                <a16:creationId xmlns:a16="http://schemas.microsoft.com/office/drawing/2014/main" id="{6BF20426-4BFF-4C19-9AB4-DD50D5EFE730}"/>
              </a:ext>
            </a:extLst>
          </p:cNvPr>
          <p:cNvSpPr txBox="1">
            <a:spLocks/>
          </p:cNvSpPr>
          <p:nvPr/>
        </p:nvSpPr>
        <p:spPr>
          <a:xfrm>
            <a:off x="1086734" y="1738922"/>
            <a:ext cx="1304493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 err="1"/>
              <a:t>영일대</a:t>
            </a:r>
            <a:r>
              <a:rPr lang="ko-KR" altLang="en-US" sz="1600" dirty="0"/>
              <a:t> 누각</a:t>
            </a:r>
          </a:p>
        </p:txBody>
      </p:sp>
      <p:sp>
        <p:nvSpPr>
          <p:cNvPr id="38" name="제목 1">
            <a:extLst>
              <a:ext uri="{FF2B5EF4-FFF2-40B4-BE49-F238E27FC236}">
                <a16:creationId xmlns:a16="http://schemas.microsoft.com/office/drawing/2014/main" id="{F4D9B7D8-6300-4837-9152-3AA0EF1AFD8E}"/>
              </a:ext>
            </a:extLst>
          </p:cNvPr>
          <p:cNvSpPr txBox="1">
            <a:spLocks/>
          </p:cNvSpPr>
          <p:nvPr/>
        </p:nvSpPr>
        <p:spPr>
          <a:xfrm>
            <a:off x="202373" y="5417962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해양관광도시 포항의 품격을 높이다</a:t>
            </a:r>
          </a:p>
        </p:txBody>
      </p:sp>
      <p:sp>
        <p:nvSpPr>
          <p:cNvPr id="39" name="제목 1">
            <a:extLst>
              <a:ext uri="{FF2B5EF4-FFF2-40B4-BE49-F238E27FC236}">
                <a16:creationId xmlns:a16="http://schemas.microsoft.com/office/drawing/2014/main" id="{F7EE41FF-FA79-4D00-B8E5-F5AD2CCF1F3A}"/>
              </a:ext>
            </a:extLst>
          </p:cNvPr>
          <p:cNvSpPr txBox="1">
            <a:spLocks/>
          </p:cNvSpPr>
          <p:nvPr/>
        </p:nvSpPr>
        <p:spPr>
          <a:xfrm>
            <a:off x="3556484" y="1744819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구룡포 근대역사거리 조성</a:t>
            </a:r>
          </a:p>
        </p:txBody>
      </p:sp>
      <p:sp>
        <p:nvSpPr>
          <p:cNvPr id="41" name="제목 1">
            <a:extLst>
              <a:ext uri="{FF2B5EF4-FFF2-40B4-BE49-F238E27FC236}">
                <a16:creationId xmlns:a16="http://schemas.microsoft.com/office/drawing/2014/main" id="{FFC49576-4865-43EE-B7D6-DAA162AEFC66}"/>
              </a:ext>
            </a:extLst>
          </p:cNvPr>
          <p:cNvSpPr txBox="1">
            <a:spLocks/>
          </p:cNvSpPr>
          <p:nvPr/>
        </p:nvSpPr>
        <p:spPr>
          <a:xfrm>
            <a:off x="3210128" y="5402428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아픈 역사의 교육현장을 조성하다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23" name="제목 1">
            <a:extLst>
              <a:ext uri="{FF2B5EF4-FFF2-40B4-BE49-F238E27FC236}">
                <a16:creationId xmlns:a16="http://schemas.microsoft.com/office/drawing/2014/main" id="{DF276D0A-90AA-40F9-ADC2-600BE6A1514D}"/>
              </a:ext>
            </a:extLst>
          </p:cNvPr>
          <p:cNvSpPr txBox="1">
            <a:spLocks/>
          </p:cNvSpPr>
          <p:nvPr/>
        </p:nvSpPr>
        <p:spPr>
          <a:xfrm>
            <a:off x="6709172" y="1725981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 err="1"/>
              <a:t>과메기</a:t>
            </a:r>
            <a:r>
              <a:rPr lang="ko-KR" altLang="en-US" sz="1600" dirty="0"/>
              <a:t> 산업특구 조성</a:t>
            </a:r>
          </a:p>
        </p:txBody>
      </p:sp>
      <p:sp>
        <p:nvSpPr>
          <p:cNvPr id="24" name="제목 1">
            <a:extLst>
              <a:ext uri="{FF2B5EF4-FFF2-40B4-BE49-F238E27FC236}">
                <a16:creationId xmlns:a16="http://schemas.microsoft.com/office/drawing/2014/main" id="{7222414A-24EC-474B-9CEA-EDDE53CA1790}"/>
              </a:ext>
            </a:extLst>
          </p:cNvPr>
          <p:cNvSpPr txBox="1">
            <a:spLocks/>
          </p:cNvSpPr>
          <p:nvPr/>
        </p:nvSpPr>
        <p:spPr>
          <a:xfrm>
            <a:off x="9170451" y="1725981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 err="1"/>
              <a:t>포항블루벨리</a:t>
            </a:r>
            <a:r>
              <a:rPr lang="ko-KR" altLang="en-US" sz="1600" dirty="0"/>
              <a:t> 국가산업단지 조성</a:t>
            </a:r>
          </a:p>
        </p:txBody>
      </p:sp>
      <p:sp>
        <p:nvSpPr>
          <p:cNvPr id="29" name="제목 1">
            <a:extLst>
              <a:ext uri="{FF2B5EF4-FFF2-40B4-BE49-F238E27FC236}">
                <a16:creationId xmlns:a16="http://schemas.microsoft.com/office/drawing/2014/main" id="{413CA185-A701-4353-872E-55D85CFE8C5C}"/>
              </a:ext>
            </a:extLst>
          </p:cNvPr>
          <p:cNvSpPr txBox="1">
            <a:spLocks/>
          </p:cNvSpPr>
          <p:nvPr/>
        </p:nvSpPr>
        <p:spPr>
          <a:xfrm>
            <a:off x="6289754" y="5410257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경제유발 효과 년 </a:t>
            </a:r>
            <a:r>
              <a:rPr lang="en-US" altLang="ko-KR" sz="1600" dirty="0"/>
              <a:t>3,800</a:t>
            </a:r>
            <a:r>
              <a:rPr lang="ko-KR" altLang="en-US" sz="1600" dirty="0"/>
              <a:t>억 원</a:t>
            </a:r>
          </a:p>
        </p:txBody>
      </p:sp>
      <p:sp>
        <p:nvSpPr>
          <p:cNvPr id="30" name="제목 1">
            <a:extLst>
              <a:ext uri="{FF2B5EF4-FFF2-40B4-BE49-F238E27FC236}">
                <a16:creationId xmlns:a16="http://schemas.microsoft.com/office/drawing/2014/main" id="{9DF8CA25-9EC0-4531-A930-B010A6BD2938}"/>
              </a:ext>
            </a:extLst>
          </p:cNvPr>
          <p:cNvSpPr txBox="1">
            <a:spLocks/>
          </p:cNvSpPr>
          <p:nvPr/>
        </p:nvSpPr>
        <p:spPr>
          <a:xfrm>
            <a:off x="9369380" y="5402427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첨단부품소재산업단지 조성</a:t>
            </a:r>
          </a:p>
        </p:txBody>
      </p:sp>
    </p:spTree>
    <p:extLst>
      <p:ext uri="{BB962C8B-B14F-4D97-AF65-F5344CB8AC3E}">
        <p14:creationId xmlns:p14="http://schemas.microsoft.com/office/powerpoint/2010/main" val="184395221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FE7D9B-A36F-39FA-FC20-C25E89CE6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456" y="319822"/>
            <a:ext cx="5582338" cy="461665"/>
          </a:xfrm>
        </p:spPr>
        <p:txBody>
          <a:bodyPr/>
          <a:lstStyle/>
          <a:p>
            <a:r>
              <a:rPr lang="ko-KR" altLang="en-US" dirty="0"/>
              <a:t>아이디어 행정의 성과들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64D49EA-6C5E-C19B-64DD-4D4588605A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03-3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0A4BB5-7F4F-C73B-54D5-A597F83DC800}"/>
              </a:ext>
            </a:extLst>
          </p:cNvPr>
          <p:cNvSpPr txBox="1"/>
          <p:nvPr/>
        </p:nvSpPr>
        <p:spPr>
          <a:xfrm>
            <a:off x="3346025" y="1032789"/>
            <a:ext cx="51214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49000">
                      <a:srgbClr val="92389C"/>
                    </a:gs>
                    <a:gs pos="86000">
                      <a:srgbClr val="3333CC"/>
                    </a:gs>
                    <a:gs pos="17000">
                      <a:srgbClr val="FD3D66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페이퍼로지 8 ExtraBold" pitchFamily="2" charset="-127"/>
                <a:ea typeface="페이퍼로지 8 ExtraBold" pitchFamily="2" charset="-127"/>
                <a:cs typeface="+mn-cs"/>
              </a:rPr>
              <a:t>아이디어가 현실이 된 순간들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D498964-AE1B-0E72-0D73-DA88DBABE774}"/>
              </a:ext>
            </a:extLst>
          </p:cNvPr>
          <p:cNvGrpSpPr/>
          <p:nvPr/>
        </p:nvGrpSpPr>
        <p:grpSpPr>
          <a:xfrm>
            <a:off x="3310675" y="1214869"/>
            <a:ext cx="5269881" cy="220613"/>
            <a:chOff x="2447149" y="1367964"/>
            <a:chExt cx="7487226" cy="257203"/>
          </a:xfrm>
        </p:grpSpPr>
        <p:sp>
          <p:nvSpPr>
            <p:cNvPr id="9" name="Freeform 16">
              <a:extLst>
                <a:ext uri="{FF2B5EF4-FFF2-40B4-BE49-F238E27FC236}">
                  <a16:creationId xmlns:a16="http://schemas.microsoft.com/office/drawing/2014/main" id="{EC0FFCCA-EAF2-E94E-C356-F1E84FD4FE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05622" y="1367964"/>
              <a:ext cx="328753" cy="248632"/>
            </a:xfrm>
            <a:custGeom>
              <a:avLst/>
              <a:gdLst>
                <a:gd name="T0" fmla="*/ 26 w 601"/>
                <a:gd name="T1" fmla="*/ 129 h 454"/>
                <a:gd name="T2" fmla="*/ 64 w 601"/>
                <a:gd name="T3" fmla="*/ 39 h 454"/>
                <a:gd name="T4" fmla="*/ 158 w 601"/>
                <a:gd name="T5" fmla="*/ 0 h 454"/>
                <a:gd name="T6" fmla="*/ 256 w 601"/>
                <a:gd name="T7" fmla="*/ 36 h 454"/>
                <a:gd name="T8" fmla="*/ 297 w 601"/>
                <a:gd name="T9" fmla="*/ 142 h 454"/>
                <a:gd name="T10" fmla="*/ 226 w 601"/>
                <a:gd name="T11" fmla="*/ 305 h 454"/>
                <a:gd name="T12" fmla="*/ 87 w 601"/>
                <a:gd name="T13" fmla="*/ 453 h 454"/>
                <a:gd name="T14" fmla="*/ 74 w 601"/>
                <a:gd name="T15" fmla="*/ 454 h 454"/>
                <a:gd name="T16" fmla="*/ 36 w 601"/>
                <a:gd name="T17" fmla="*/ 445 h 454"/>
                <a:gd name="T18" fmla="*/ 0 w 601"/>
                <a:gd name="T19" fmla="*/ 429 h 454"/>
                <a:gd name="T20" fmla="*/ 133 w 601"/>
                <a:gd name="T21" fmla="*/ 261 h 454"/>
                <a:gd name="T22" fmla="*/ 57 w 601"/>
                <a:gd name="T23" fmla="*/ 216 h 454"/>
                <a:gd name="T24" fmla="*/ 26 w 601"/>
                <a:gd name="T25" fmla="*/ 129 h 454"/>
                <a:gd name="T26" fmla="*/ 330 w 601"/>
                <a:gd name="T27" fmla="*/ 129 h 454"/>
                <a:gd name="T28" fmla="*/ 368 w 601"/>
                <a:gd name="T29" fmla="*/ 39 h 454"/>
                <a:gd name="T30" fmla="*/ 462 w 601"/>
                <a:gd name="T31" fmla="*/ 0 h 454"/>
                <a:gd name="T32" fmla="*/ 560 w 601"/>
                <a:gd name="T33" fmla="*/ 36 h 454"/>
                <a:gd name="T34" fmla="*/ 601 w 601"/>
                <a:gd name="T35" fmla="*/ 142 h 454"/>
                <a:gd name="T36" fmla="*/ 530 w 601"/>
                <a:gd name="T37" fmla="*/ 305 h 454"/>
                <a:gd name="T38" fmla="*/ 391 w 601"/>
                <a:gd name="T39" fmla="*/ 453 h 454"/>
                <a:gd name="T40" fmla="*/ 378 w 601"/>
                <a:gd name="T41" fmla="*/ 454 h 454"/>
                <a:gd name="T42" fmla="*/ 339 w 601"/>
                <a:gd name="T43" fmla="*/ 445 h 454"/>
                <a:gd name="T44" fmla="*/ 304 w 601"/>
                <a:gd name="T45" fmla="*/ 429 h 454"/>
                <a:gd name="T46" fmla="*/ 436 w 601"/>
                <a:gd name="T47" fmla="*/ 261 h 454"/>
                <a:gd name="T48" fmla="*/ 360 w 601"/>
                <a:gd name="T49" fmla="*/ 216 h 454"/>
                <a:gd name="T50" fmla="*/ 330 w 601"/>
                <a:gd name="T51" fmla="*/ 12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1" h="454">
                  <a:moveTo>
                    <a:pt x="26" y="129"/>
                  </a:moveTo>
                  <a:cubicBezTo>
                    <a:pt x="26" y="95"/>
                    <a:pt x="39" y="65"/>
                    <a:pt x="64" y="39"/>
                  </a:cubicBezTo>
                  <a:cubicBezTo>
                    <a:pt x="89" y="13"/>
                    <a:pt x="121" y="0"/>
                    <a:pt x="158" y="0"/>
                  </a:cubicBezTo>
                  <a:cubicBezTo>
                    <a:pt x="196" y="0"/>
                    <a:pt x="229" y="12"/>
                    <a:pt x="256" y="36"/>
                  </a:cubicBezTo>
                  <a:cubicBezTo>
                    <a:pt x="284" y="60"/>
                    <a:pt x="297" y="95"/>
                    <a:pt x="297" y="142"/>
                  </a:cubicBezTo>
                  <a:cubicBezTo>
                    <a:pt x="297" y="189"/>
                    <a:pt x="274" y="243"/>
                    <a:pt x="226" y="305"/>
                  </a:cubicBezTo>
                  <a:cubicBezTo>
                    <a:pt x="179" y="367"/>
                    <a:pt x="133" y="416"/>
                    <a:pt x="87" y="453"/>
                  </a:cubicBezTo>
                  <a:cubicBezTo>
                    <a:pt x="85" y="454"/>
                    <a:pt x="81" y="454"/>
                    <a:pt x="74" y="454"/>
                  </a:cubicBezTo>
                  <a:cubicBezTo>
                    <a:pt x="68" y="454"/>
                    <a:pt x="55" y="451"/>
                    <a:pt x="36" y="445"/>
                  </a:cubicBezTo>
                  <a:cubicBezTo>
                    <a:pt x="16" y="438"/>
                    <a:pt x="4" y="433"/>
                    <a:pt x="0" y="429"/>
                  </a:cubicBezTo>
                  <a:cubicBezTo>
                    <a:pt x="51" y="370"/>
                    <a:pt x="95" y="314"/>
                    <a:pt x="133" y="261"/>
                  </a:cubicBezTo>
                  <a:cubicBezTo>
                    <a:pt x="102" y="255"/>
                    <a:pt x="77" y="240"/>
                    <a:pt x="57" y="216"/>
                  </a:cubicBezTo>
                  <a:cubicBezTo>
                    <a:pt x="36" y="192"/>
                    <a:pt x="26" y="163"/>
                    <a:pt x="26" y="129"/>
                  </a:cubicBezTo>
                  <a:close/>
                  <a:moveTo>
                    <a:pt x="330" y="129"/>
                  </a:moveTo>
                  <a:cubicBezTo>
                    <a:pt x="330" y="95"/>
                    <a:pt x="342" y="65"/>
                    <a:pt x="368" y="39"/>
                  </a:cubicBezTo>
                  <a:cubicBezTo>
                    <a:pt x="393" y="13"/>
                    <a:pt x="424" y="0"/>
                    <a:pt x="462" y="0"/>
                  </a:cubicBezTo>
                  <a:cubicBezTo>
                    <a:pt x="500" y="0"/>
                    <a:pt x="532" y="12"/>
                    <a:pt x="560" y="36"/>
                  </a:cubicBezTo>
                  <a:cubicBezTo>
                    <a:pt x="587" y="60"/>
                    <a:pt x="601" y="95"/>
                    <a:pt x="601" y="142"/>
                  </a:cubicBezTo>
                  <a:cubicBezTo>
                    <a:pt x="601" y="189"/>
                    <a:pt x="577" y="243"/>
                    <a:pt x="530" y="305"/>
                  </a:cubicBezTo>
                  <a:cubicBezTo>
                    <a:pt x="483" y="367"/>
                    <a:pt x="436" y="416"/>
                    <a:pt x="391" y="453"/>
                  </a:cubicBezTo>
                  <a:cubicBezTo>
                    <a:pt x="389" y="454"/>
                    <a:pt x="385" y="454"/>
                    <a:pt x="378" y="454"/>
                  </a:cubicBezTo>
                  <a:cubicBezTo>
                    <a:pt x="372" y="454"/>
                    <a:pt x="359" y="451"/>
                    <a:pt x="339" y="445"/>
                  </a:cubicBezTo>
                  <a:cubicBezTo>
                    <a:pt x="320" y="438"/>
                    <a:pt x="308" y="433"/>
                    <a:pt x="304" y="429"/>
                  </a:cubicBezTo>
                  <a:cubicBezTo>
                    <a:pt x="354" y="370"/>
                    <a:pt x="399" y="314"/>
                    <a:pt x="436" y="261"/>
                  </a:cubicBezTo>
                  <a:cubicBezTo>
                    <a:pt x="406" y="255"/>
                    <a:pt x="381" y="240"/>
                    <a:pt x="360" y="216"/>
                  </a:cubicBezTo>
                  <a:cubicBezTo>
                    <a:pt x="340" y="192"/>
                    <a:pt x="330" y="163"/>
                    <a:pt x="330" y="129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A6FE4100-64AC-6E78-16CD-603D023A6702}"/>
                </a:ext>
              </a:extLst>
            </p:cNvPr>
            <p:cNvSpPr>
              <a:spLocks noEditPoints="1"/>
            </p:cNvSpPr>
            <p:nvPr/>
          </p:nvSpPr>
          <p:spPr bwMode="auto">
            <a:xfrm flipH="1" flipV="1">
              <a:off x="2447149" y="1376535"/>
              <a:ext cx="328753" cy="248632"/>
            </a:xfrm>
            <a:custGeom>
              <a:avLst/>
              <a:gdLst>
                <a:gd name="T0" fmla="*/ 26 w 601"/>
                <a:gd name="T1" fmla="*/ 129 h 454"/>
                <a:gd name="T2" fmla="*/ 64 w 601"/>
                <a:gd name="T3" fmla="*/ 39 h 454"/>
                <a:gd name="T4" fmla="*/ 158 w 601"/>
                <a:gd name="T5" fmla="*/ 0 h 454"/>
                <a:gd name="T6" fmla="*/ 256 w 601"/>
                <a:gd name="T7" fmla="*/ 36 h 454"/>
                <a:gd name="T8" fmla="*/ 297 w 601"/>
                <a:gd name="T9" fmla="*/ 142 h 454"/>
                <a:gd name="T10" fmla="*/ 226 w 601"/>
                <a:gd name="T11" fmla="*/ 305 h 454"/>
                <a:gd name="T12" fmla="*/ 87 w 601"/>
                <a:gd name="T13" fmla="*/ 453 h 454"/>
                <a:gd name="T14" fmla="*/ 74 w 601"/>
                <a:gd name="T15" fmla="*/ 454 h 454"/>
                <a:gd name="T16" fmla="*/ 36 w 601"/>
                <a:gd name="T17" fmla="*/ 445 h 454"/>
                <a:gd name="T18" fmla="*/ 0 w 601"/>
                <a:gd name="T19" fmla="*/ 429 h 454"/>
                <a:gd name="T20" fmla="*/ 133 w 601"/>
                <a:gd name="T21" fmla="*/ 261 h 454"/>
                <a:gd name="T22" fmla="*/ 57 w 601"/>
                <a:gd name="T23" fmla="*/ 216 h 454"/>
                <a:gd name="T24" fmla="*/ 26 w 601"/>
                <a:gd name="T25" fmla="*/ 129 h 454"/>
                <a:gd name="T26" fmla="*/ 330 w 601"/>
                <a:gd name="T27" fmla="*/ 129 h 454"/>
                <a:gd name="T28" fmla="*/ 368 w 601"/>
                <a:gd name="T29" fmla="*/ 39 h 454"/>
                <a:gd name="T30" fmla="*/ 462 w 601"/>
                <a:gd name="T31" fmla="*/ 0 h 454"/>
                <a:gd name="T32" fmla="*/ 560 w 601"/>
                <a:gd name="T33" fmla="*/ 36 h 454"/>
                <a:gd name="T34" fmla="*/ 601 w 601"/>
                <a:gd name="T35" fmla="*/ 142 h 454"/>
                <a:gd name="T36" fmla="*/ 530 w 601"/>
                <a:gd name="T37" fmla="*/ 305 h 454"/>
                <a:gd name="T38" fmla="*/ 391 w 601"/>
                <a:gd name="T39" fmla="*/ 453 h 454"/>
                <a:gd name="T40" fmla="*/ 378 w 601"/>
                <a:gd name="T41" fmla="*/ 454 h 454"/>
                <a:gd name="T42" fmla="*/ 339 w 601"/>
                <a:gd name="T43" fmla="*/ 445 h 454"/>
                <a:gd name="T44" fmla="*/ 304 w 601"/>
                <a:gd name="T45" fmla="*/ 429 h 454"/>
                <a:gd name="T46" fmla="*/ 436 w 601"/>
                <a:gd name="T47" fmla="*/ 261 h 454"/>
                <a:gd name="T48" fmla="*/ 360 w 601"/>
                <a:gd name="T49" fmla="*/ 216 h 454"/>
                <a:gd name="T50" fmla="*/ 330 w 601"/>
                <a:gd name="T51" fmla="*/ 12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1" h="454">
                  <a:moveTo>
                    <a:pt x="26" y="129"/>
                  </a:moveTo>
                  <a:cubicBezTo>
                    <a:pt x="26" y="95"/>
                    <a:pt x="39" y="65"/>
                    <a:pt x="64" y="39"/>
                  </a:cubicBezTo>
                  <a:cubicBezTo>
                    <a:pt x="89" y="13"/>
                    <a:pt x="121" y="0"/>
                    <a:pt x="158" y="0"/>
                  </a:cubicBezTo>
                  <a:cubicBezTo>
                    <a:pt x="196" y="0"/>
                    <a:pt x="229" y="12"/>
                    <a:pt x="256" y="36"/>
                  </a:cubicBezTo>
                  <a:cubicBezTo>
                    <a:pt x="284" y="60"/>
                    <a:pt x="297" y="95"/>
                    <a:pt x="297" y="142"/>
                  </a:cubicBezTo>
                  <a:cubicBezTo>
                    <a:pt x="297" y="189"/>
                    <a:pt x="274" y="243"/>
                    <a:pt x="226" y="305"/>
                  </a:cubicBezTo>
                  <a:cubicBezTo>
                    <a:pt x="179" y="367"/>
                    <a:pt x="133" y="416"/>
                    <a:pt x="87" y="453"/>
                  </a:cubicBezTo>
                  <a:cubicBezTo>
                    <a:pt x="85" y="454"/>
                    <a:pt x="81" y="454"/>
                    <a:pt x="74" y="454"/>
                  </a:cubicBezTo>
                  <a:cubicBezTo>
                    <a:pt x="68" y="454"/>
                    <a:pt x="55" y="451"/>
                    <a:pt x="36" y="445"/>
                  </a:cubicBezTo>
                  <a:cubicBezTo>
                    <a:pt x="16" y="438"/>
                    <a:pt x="4" y="433"/>
                    <a:pt x="0" y="429"/>
                  </a:cubicBezTo>
                  <a:cubicBezTo>
                    <a:pt x="51" y="370"/>
                    <a:pt x="95" y="314"/>
                    <a:pt x="133" y="261"/>
                  </a:cubicBezTo>
                  <a:cubicBezTo>
                    <a:pt x="102" y="255"/>
                    <a:pt x="77" y="240"/>
                    <a:pt x="57" y="216"/>
                  </a:cubicBezTo>
                  <a:cubicBezTo>
                    <a:pt x="36" y="192"/>
                    <a:pt x="26" y="163"/>
                    <a:pt x="26" y="129"/>
                  </a:cubicBezTo>
                  <a:close/>
                  <a:moveTo>
                    <a:pt x="330" y="129"/>
                  </a:moveTo>
                  <a:cubicBezTo>
                    <a:pt x="330" y="95"/>
                    <a:pt x="342" y="65"/>
                    <a:pt x="368" y="39"/>
                  </a:cubicBezTo>
                  <a:cubicBezTo>
                    <a:pt x="393" y="13"/>
                    <a:pt x="424" y="0"/>
                    <a:pt x="462" y="0"/>
                  </a:cubicBezTo>
                  <a:cubicBezTo>
                    <a:pt x="500" y="0"/>
                    <a:pt x="532" y="12"/>
                    <a:pt x="560" y="36"/>
                  </a:cubicBezTo>
                  <a:cubicBezTo>
                    <a:pt x="587" y="60"/>
                    <a:pt x="601" y="95"/>
                    <a:pt x="601" y="142"/>
                  </a:cubicBezTo>
                  <a:cubicBezTo>
                    <a:pt x="601" y="189"/>
                    <a:pt x="577" y="243"/>
                    <a:pt x="530" y="305"/>
                  </a:cubicBezTo>
                  <a:cubicBezTo>
                    <a:pt x="483" y="367"/>
                    <a:pt x="436" y="416"/>
                    <a:pt x="391" y="453"/>
                  </a:cubicBezTo>
                  <a:cubicBezTo>
                    <a:pt x="389" y="454"/>
                    <a:pt x="385" y="454"/>
                    <a:pt x="378" y="454"/>
                  </a:cubicBezTo>
                  <a:cubicBezTo>
                    <a:pt x="372" y="454"/>
                    <a:pt x="359" y="451"/>
                    <a:pt x="339" y="445"/>
                  </a:cubicBezTo>
                  <a:cubicBezTo>
                    <a:pt x="320" y="438"/>
                    <a:pt x="308" y="433"/>
                    <a:pt x="304" y="429"/>
                  </a:cubicBezTo>
                  <a:cubicBezTo>
                    <a:pt x="354" y="370"/>
                    <a:pt x="399" y="314"/>
                    <a:pt x="436" y="261"/>
                  </a:cubicBezTo>
                  <a:cubicBezTo>
                    <a:pt x="406" y="255"/>
                    <a:pt x="381" y="240"/>
                    <a:pt x="360" y="216"/>
                  </a:cubicBezTo>
                  <a:cubicBezTo>
                    <a:pt x="340" y="192"/>
                    <a:pt x="330" y="163"/>
                    <a:pt x="330" y="129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</p:grpSp>
      <p:sp>
        <p:nvSpPr>
          <p:cNvPr id="34" name="슬라이드 번호 개체 틀 33">
            <a:extLst>
              <a:ext uri="{FF2B5EF4-FFF2-40B4-BE49-F238E27FC236}">
                <a16:creationId xmlns:a16="http://schemas.microsoft.com/office/drawing/2014/main" id="{9090006B-7800-82D7-A58B-B4AFE416D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CBBB2-4F07-4B76-B2F8-CA947F216D5A}" type="slidenum">
              <a:rPr kumimoji="0" lang="ko-KR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ko-KR" alt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프리젠테이션 4 Regular"/>
              <a:ea typeface="프리젠테이션 4 Regular"/>
              <a:cs typeface="+mn-cs"/>
            </a:endParaRP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092E85F1-091F-4AA5-A1BA-1D37E05290A2}"/>
              </a:ext>
            </a:extLst>
          </p:cNvPr>
          <p:cNvSpPr/>
          <p:nvPr/>
        </p:nvSpPr>
        <p:spPr>
          <a:xfrm>
            <a:off x="10272464" y="187359"/>
            <a:ext cx="1906904" cy="665886"/>
          </a:xfrm>
          <a:prstGeom prst="roundRect">
            <a:avLst>
              <a:gd name="adj" fmla="val 1595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프리젠테이션 7 Bold"/>
                <a:ea typeface="프리젠테이션 4 Regular"/>
                <a:cs typeface="+mn-cs"/>
              </a:rPr>
              <a:t> 박 승 호 前 포항시장</a:t>
            </a:r>
            <a:endParaRPr kumimoji="0" lang="ko-KR" alt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프리젠테이션 7 Bold"/>
              <a:ea typeface="프리젠테이션 7 Bold"/>
              <a:cs typeface="+mn-cs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D723E17B-FFE5-4B9B-BD26-0B42BABF20E2}"/>
              </a:ext>
            </a:extLst>
          </p:cNvPr>
          <p:cNvSpPr/>
          <p:nvPr/>
        </p:nvSpPr>
        <p:spPr>
          <a:xfrm>
            <a:off x="192238" y="2124030"/>
            <a:ext cx="2976046" cy="3293932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979D91F6-63F8-4177-B569-0EFB154FB628}"/>
              </a:ext>
            </a:extLst>
          </p:cNvPr>
          <p:cNvSpPr/>
          <p:nvPr/>
        </p:nvSpPr>
        <p:spPr>
          <a:xfrm>
            <a:off x="3224108" y="2124030"/>
            <a:ext cx="2880320" cy="3286227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8E26F238-C278-4583-AC96-70C1515EFF1E}"/>
              </a:ext>
            </a:extLst>
          </p:cNvPr>
          <p:cNvSpPr/>
          <p:nvPr/>
        </p:nvSpPr>
        <p:spPr>
          <a:xfrm>
            <a:off x="6171759" y="2131736"/>
            <a:ext cx="2880319" cy="3286226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8C531894-8483-4415-BE13-3B876F08109E}"/>
              </a:ext>
            </a:extLst>
          </p:cNvPr>
          <p:cNvSpPr/>
          <p:nvPr/>
        </p:nvSpPr>
        <p:spPr>
          <a:xfrm>
            <a:off x="9119409" y="2131736"/>
            <a:ext cx="2880319" cy="3278521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D934BF6-DF63-4FA5-9128-7A690E48F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8686" y="2188880"/>
            <a:ext cx="2791163" cy="3127062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4B097B3C-B074-4657-B4D9-19D1F263DE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0016" y="2218343"/>
            <a:ext cx="2736304" cy="3127063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3C1DB2E7-22D8-4E29-BB08-7C8250B263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74915" y="2218343"/>
            <a:ext cx="2776014" cy="3127063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5900D99A-29AC-40E9-BBDF-F9AE5C9E35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6613" y="2188879"/>
            <a:ext cx="2847296" cy="3127062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sp>
        <p:nvSpPr>
          <p:cNvPr id="37" name="제목 1">
            <a:extLst>
              <a:ext uri="{FF2B5EF4-FFF2-40B4-BE49-F238E27FC236}">
                <a16:creationId xmlns:a16="http://schemas.microsoft.com/office/drawing/2014/main" id="{6BF20426-4BFF-4C19-9AB4-DD50D5EFE730}"/>
              </a:ext>
            </a:extLst>
          </p:cNvPr>
          <p:cNvSpPr txBox="1">
            <a:spLocks/>
          </p:cNvSpPr>
          <p:nvPr/>
        </p:nvSpPr>
        <p:spPr>
          <a:xfrm>
            <a:off x="943864" y="1733938"/>
            <a:ext cx="1304493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포항 야구장 건립</a:t>
            </a:r>
          </a:p>
        </p:txBody>
      </p:sp>
      <p:sp>
        <p:nvSpPr>
          <p:cNvPr id="38" name="제목 1">
            <a:extLst>
              <a:ext uri="{FF2B5EF4-FFF2-40B4-BE49-F238E27FC236}">
                <a16:creationId xmlns:a16="http://schemas.microsoft.com/office/drawing/2014/main" id="{F4D9B7D8-6300-4837-9152-3AA0EF1AFD8E}"/>
              </a:ext>
            </a:extLst>
          </p:cNvPr>
          <p:cNvSpPr txBox="1">
            <a:spLocks/>
          </p:cNvSpPr>
          <p:nvPr/>
        </p:nvSpPr>
        <p:spPr>
          <a:xfrm>
            <a:off x="256613" y="5417962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이승엽 </a:t>
            </a:r>
            <a:r>
              <a:rPr lang="en-US" altLang="ko-KR" sz="1600" dirty="0"/>
              <a:t>400</a:t>
            </a:r>
            <a:r>
              <a:rPr lang="ko-KR" altLang="en-US" sz="1600" dirty="0"/>
              <a:t>홈런의 역사를 새기다</a:t>
            </a:r>
          </a:p>
        </p:txBody>
      </p:sp>
      <p:sp>
        <p:nvSpPr>
          <p:cNvPr id="39" name="제목 1">
            <a:extLst>
              <a:ext uri="{FF2B5EF4-FFF2-40B4-BE49-F238E27FC236}">
                <a16:creationId xmlns:a16="http://schemas.microsoft.com/office/drawing/2014/main" id="{F7EE41FF-FA79-4D00-B8E5-F5AD2CCF1F3A}"/>
              </a:ext>
            </a:extLst>
          </p:cNvPr>
          <p:cNvSpPr txBox="1">
            <a:spLocks/>
          </p:cNvSpPr>
          <p:nvPr/>
        </p:nvSpPr>
        <p:spPr>
          <a:xfrm>
            <a:off x="3578862" y="1742692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양덕동 축구장 및 </a:t>
            </a:r>
            <a:r>
              <a:rPr lang="ko-KR" altLang="en-US" sz="1600" dirty="0" err="1"/>
              <a:t>풋살장</a:t>
            </a:r>
            <a:endParaRPr lang="ko-KR" altLang="en-US" sz="1600" dirty="0"/>
          </a:p>
        </p:txBody>
      </p:sp>
      <p:sp>
        <p:nvSpPr>
          <p:cNvPr id="41" name="제목 1">
            <a:extLst>
              <a:ext uri="{FF2B5EF4-FFF2-40B4-BE49-F238E27FC236}">
                <a16:creationId xmlns:a16="http://schemas.microsoft.com/office/drawing/2014/main" id="{FFC49576-4865-43EE-B7D6-DAA162AEFC66}"/>
              </a:ext>
            </a:extLst>
          </p:cNvPr>
          <p:cNvSpPr txBox="1">
            <a:spLocks/>
          </p:cNvSpPr>
          <p:nvPr/>
        </p:nvSpPr>
        <p:spPr>
          <a:xfrm>
            <a:off x="3364745" y="5417962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모든 연령층이 함께하는 공간</a:t>
            </a:r>
          </a:p>
        </p:txBody>
      </p:sp>
      <p:sp>
        <p:nvSpPr>
          <p:cNvPr id="23" name="제목 1">
            <a:extLst>
              <a:ext uri="{FF2B5EF4-FFF2-40B4-BE49-F238E27FC236}">
                <a16:creationId xmlns:a16="http://schemas.microsoft.com/office/drawing/2014/main" id="{3CD038BF-FD06-4486-AE84-A16694254B72}"/>
              </a:ext>
            </a:extLst>
          </p:cNvPr>
          <p:cNvSpPr txBox="1">
            <a:spLocks/>
          </p:cNvSpPr>
          <p:nvPr/>
        </p:nvSpPr>
        <p:spPr>
          <a:xfrm>
            <a:off x="6724021" y="1743671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en-US" altLang="ko-KR" sz="1600" dirty="0"/>
              <a:t>300</a:t>
            </a:r>
            <a:r>
              <a:rPr lang="ko-KR" altLang="en-US" sz="1600" dirty="0"/>
              <a:t>억 장학기금 조성</a:t>
            </a:r>
          </a:p>
        </p:txBody>
      </p:sp>
      <p:sp>
        <p:nvSpPr>
          <p:cNvPr id="24" name="제목 1">
            <a:extLst>
              <a:ext uri="{FF2B5EF4-FFF2-40B4-BE49-F238E27FC236}">
                <a16:creationId xmlns:a16="http://schemas.microsoft.com/office/drawing/2014/main" id="{E114D098-988B-4866-9406-7E8273463616}"/>
              </a:ext>
            </a:extLst>
          </p:cNvPr>
          <p:cNvSpPr txBox="1">
            <a:spLocks/>
          </p:cNvSpPr>
          <p:nvPr/>
        </p:nvSpPr>
        <p:spPr>
          <a:xfrm>
            <a:off x="6160252" y="5410257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포항에 나눔의 기부문화를 만들다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29" name="제목 1">
            <a:extLst>
              <a:ext uri="{FF2B5EF4-FFF2-40B4-BE49-F238E27FC236}">
                <a16:creationId xmlns:a16="http://schemas.microsoft.com/office/drawing/2014/main" id="{C6713F79-BB63-4E7C-86A4-37F2408145A0}"/>
              </a:ext>
            </a:extLst>
          </p:cNvPr>
          <p:cNvSpPr txBox="1">
            <a:spLocks/>
          </p:cNvSpPr>
          <p:nvPr/>
        </p:nvSpPr>
        <p:spPr>
          <a:xfrm>
            <a:off x="9316721" y="1723793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포항시립 </a:t>
            </a:r>
            <a:r>
              <a:rPr lang="ko-KR" altLang="en-US" sz="1600" dirty="0" err="1"/>
              <a:t>포은중앙도서관</a:t>
            </a:r>
            <a:r>
              <a:rPr lang="ko-KR" altLang="en-US" sz="1600" dirty="0"/>
              <a:t> 건립</a:t>
            </a:r>
          </a:p>
        </p:txBody>
      </p:sp>
      <p:sp>
        <p:nvSpPr>
          <p:cNvPr id="30" name="제목 1">
            <a:extLst>
              <a:ext uri="{FF2B5EF4-FFF2-40B4-BE49-F238E27FC236}">
                <a16:creationId xmlns:a16="http://schemas.microsoft.com/office/drawing/2014/main" id="{1D42C29A-35E1-4947-ABF0-0420E114B4B3}"/>
              </a:ext>
            </a:extLst>
          </p:cNvPr>
          <p:cNvSpPr txBox="1">
            <a:spLocks/>
          </p:cNvSpPr>
          <p:nvPr/>
        </p:nvSpPr>
        <p:spPr>
          <a:xfrm>
            <a:off x="9631300" y="5356535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경북 최대 도서관 건립</a:t>
            </a:r>
          </a:p>
        </p:txBody>
      </p:sp>
    </p:spTree>
    <p:extLst>
      <p:ext uri="{BB962C8B-B14F-4D97-AF65-F5344CB8AC3E}">
        <p14:creationId xmlns:p14="http://schemas.microsoft.com/office/powerpoint/2010/main" val="2317384677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FE7D9B-A36F-39FA-FC20-C25E89CE6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456" y="319822"/>
            <a:ext cx="5582338" cy="461665"/>
          </a:xfrm>
        </p:spPr>
        <p:txBody>
          <a:bodyPr/>
          <a:lstStyle/>
          <a:p>
            <a:r>
              <a:rPr lang="ko-KR" altLang="en-US" dirty="0"/>
              <a:t>아이디어 행정의 성과들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64D49EA-6C5E-C19B-64DD-4D4588605A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03-4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0A4BB5-7F4F-C73B-54D5-A597F83DC800}"/>
              </a:ext>
            </a:extLst>
          </p:cNvPr>
          <p:cNvSpPr txBox="1"/>
          <p:nvPr/>
        </p:nvSpPr>
        <p:spPr>
          <a:xfrm>
            <a:off x="3346025" y="1032789"/>
            <a:ext cx="51214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49000">
                      <a:srgbClr val="92389C"/>
                    </a:gs>
                    <a:gs pos="86000">
                      <a:srgbClr val="3333CC"/>
                    </a:gs>
                    <a:gs pos="17000">
                      <a:srgbClr val="FD3D66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페이퍼로지 8 ExtraBold" pitchFamily="2" charset="-127"/>
                <a:ea typeface="페이퍼로지 8 ExtraBold" pitchFamily="2" charset="-127"/>
                <a:cs typeface="+mn-cs"/>
              </a:rPr>
              <a:t>아이디어가 현실이 된 순간들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D498964-AE1B-0E72-0D73-DA88DBABE774}"/>
              </a:ext>
            </a:extLst>
          </p:cNvPr>
          <p:cNvGrpSpPr/>
          <p:nvPr/>
        </p:nvGrpSpPr>
        <p:grpSpPr>
          <a:xfrm>
            <a:off x="3310675" y="1214869"/>
            <a:ext cx="5269881" cy="220613"/>
            <a:chOff x="2447149" y="1367964"/>
            <a:chExt cx="7487226" cy="257203"/>
          </a:xfrm>
        </p:grpSpPr>
        <p:sp>
          <p:nvSpPr>
            <p:cNvPr id="9" name="Freeform 16">
              <a:extLst>
                <a:ext uri="{FF2B5EF4-FFF2-40B4-BE49-F238E27FC236}">
                  <a16:creationId xmlns:a16="http://schemas.microsoft.com/office/drawing/2014/main" id="{EC0FFCCA-EAF2-E94E-C356-F1E84FD4FE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05622" y="1367964"/>
              <a:ext cx="328753" cy="248632"/>
            </a:xfrm>
            <a:custGeom>
              <a:avLst/>
              <a:gdLst>
                <a:gd name="T0" fmla="*/ 26 w 601"/>
                <a:gd name="T1" fmla="*/ 129 h 454"/>
                <a:gd name="T2" fmla="*/ 64 w 601"/>
                <a:gd name="T3" fmla="*/ 39 h 454"/>
                <a:gd name="T4" fmla="*/ 158 w 601"/>
                <a:gd name="T5" fmla="*/ 0 h 454"/>
                <a:gd name="T6" fmla="*/ 256 w 601"/>
                <a:gd name="T7" fmla="*/ 36 h 454"/>
                <a:gd name="T8" fmla="*/ 297 w 601"/>
                <a:gd name="T9" fmla="*/ 142 h 454"/>
                <a:gd name="T10" fmla="*/ 226 w 601"/>
                <a:gd name="T11" fmla="*/ 305 h 454"/>
                <a:gd name="T12" fmla="*/ 87 w 601"/>
                <a:gd name="T13" fmla="*/ 453 h 454"/>
                <a:gd name="T14" fmla="*/ 74 w 601"/>
                <a:gd name="T15" fmla="*/ 454 h 454"/>
                <a:gd name="T16" fmla="*/ 36 w 601"/>
                <a:gd name="T17" fmla="*/ 445 h 454"/>
                <a:gd name="T18" fmla="*/ 0 w 601"/>
                <a:gd name="T19" fmla="*/ 429 h 454"/>
                <a:gd name="T20" fmla="*/ 133 w 601"/>
                <a:gd name="T21" fmla="*/ 261 h 454"/>
                <a:gd name="T22" fmla="*/ 57 w 601"/>
                <a:gd name="T23" fmla="*/ 216 h 454"/>
                <a:gd name="T24" fmla="*/ 26 w 601"/>
                <a:gd name="T25" fmla="*/ 129 h 454"/>
                <a:gd name="T26" fmla="*/ 330 w 601"/>
                <a:gd name="T27" fmla="*/ 129 h 454"/>
                <a:gd name="T28" fmla="*/ 368 w 601"/>
                <a:gd name="T29" fmla="*/ 39 h 454"/>
                <a:gd name="T30" fmla="*/ 462 w 601"/>
                <a:gd name="T31" fmla="*/ 0 h 454"/>
                <a:gd name="T32" fmla="*/ 560 w 601"/>
                <a:gd name="T33" fmla="*/ 36 h 454"/>
                <a:gd name="T34" fmla="*/ 601 w 601"/>
                <a:gd name="T35" fmla="*/ 142 h 454"/>
                <a:gd name="T36" fmla="*/ 530 w 601"/>
                <a:gd name="T37" fmla="*/ 305 h 454"/>
                <a:gd name="T38" fmla="*/ 391 w 601"/>
                <a:gd name="T39" fmla="*/ 453 h 454"/>
                <a:gd name="T40" fmla="*/ 378 w 601"/>
                <a:gd name="T41" fmla="*/ 454 h 454"/>
                <a:gd name="T42" fmla="*/ 339 w 601"/>
                <a:gd name="T43" fmla="*/ 445 h 454"/>
                <a:gd name="T44" fmla="*/ 304 w 601"/>
                <a:gd name="T45" fmla="*/ 429 h 454"/>
                <a:gd name="T46" fmla="*/ 436 w 601"/>
                <a:gd name="T47" fmla="*/ 261 h 454"/>
                <a:gd name="T48" fmla="*/ 360 w 601"/>
                <a:gd name="T49" fmla="*/ 216 h 454"/>
                <a:gd name="T50" fmla="*/ 330 w 601"/>
                <a:gd name="T51" fmla="*/ 12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1" h="454">
                  <a:moveTo>
                    <a:pt x="26" y="129"/>
                  </a:moveTo>
                  <a:cubicBezTo>
                    <a:pt x="26" y="95"/>
                    <a:pt x="39" y="65"/>
                    <a:pt x="64" y="39"/>
                  </a:cubicBezTo>
                  <a:cubicBezTo>
                    <a:pt x="89" y="13"/>
                    <a:pt x="121" y="0"/>
                    <a:pt x="158" y="0"/>
                  </a:cubicBezTo>
                  <a:cubicBezTo>
                    <a:pt x="196" y="0"/>
                    <a:pt x="229" y="12"/>
                    <a:pt x="256" y="36"/>
                  </a:cubicBezTo>
                  <a:cubicBezTo>
                    <a:pt x="284" y="60"/>
                    <a:pt x="297" y="95"/>
                    <a:pt x="297" y="142"/>
                  </a:cubicBezTo>
                  <a:cubicBezTo>
                    <a:pt x="297" y="189"/>
                    <a:pt x="274" y="243"/>
                    <a:pt x="226" y="305"/>
                  </a:cubicBezTo>
                  <a:cubicBezTo>
                    <a:pt x="179" y="367"/>
                    <a:pt x="133" y="416"/>
                    <a:pt x="87" y="453"/>
                  </a:cubicBezTo>
                  <a:cubicBezTo>
                    <a:pt x="85" y="454"/>
                    <a:pt x="81" y="454"/>
                    <a:pt x="74" y="454"/>
                  </a:cubicBezTo>
                  <a:cubicBezTo>
                    <a:pt x="68" y="454"/>
                    <a:pt x="55" y="451"/>
                    <a:pt x="36" y="445"/>
                  </a:cubicBezTo>
                  <a:cubicBezTo>
                    <a:pt x="16" y="438"/>
                    <a:pt x="4" y="433"/>
                    <a:pt x="0" y="429"/>
                  </a:cubicBezTo>
                  <a:cubicBezTo>
                    <a:pt x="51" y="370"/>
                    <a:pt x="95" y="314"/>
                    <a:pt x="133" y="261"/>
                  </a:cubicBezTo>
                  <a:cubicBezTo>
                    <a:pt x="102" y="255"/>
                    <a:pt x="77" y="240"/>
                    <a:pt x="57" y="216"/>
                  </a:cubicBezTo>
                  <a:cubicBezTo>
                    <a:pt x="36" y="192"/>
                    <a:pt x="26" y="163"/>
                    <a:pt x="26" y="129"/>
                  </a:cubicBezTo>
                  <a:close/>
                  <a:moveTo>
                    <a:pt x="330" y="129"/>
                  </a:moveTo>
                  <a:cubicBezTo>
                    <a:pt x="330" y="95"/>
                    <a:pt x="342" y="65"/>
                    <a:pt x="368" y="39"/>
                  </a:cubicBezTo>
                  <a:cubicBezTo>
                    <a:pt x="393" y="13"/>
                    <a:pt x="424" y="0"/>
                    <a:pt x="462" y="0"/>
                  </a:cubicBezTo>
                  <a:cubicBezTo>
                    <a:pt x="500" y="0"/>
                    <a:pt x="532" y="12"/>
                    <a:pt x="560" y="36"/>
                  </a:cubicBezTo>
                  <a:cubicBezTo>
                    <a:pt x="587" y="60"/>
                    <a:pt x="601" y="95"/>
                    <a:pt x="601" y="142"/>
                  </a:cubicBezTo>
                  <a:cubicBezTo>
                    <a:pt x="601" y="189"/>
                    <a:pt x="577" y="243"/>
                    <a:pt x="530" y="305"/>
                  </a:cubicBezTo>
                  <a:cubicBezTo>
                    <a:pt x="483" y="367"/>
                    <a:pt x="436" y="416"/>
                    <a:pt x="391" y="453"/>
                  </a:cubicBezTo>
                  <a:cubicBezTo>
                    <a:pt x="389" y="454"/>
                    <a:pt x="385" y="454"/>
                    <a:pt x="378" y="454"/>
                  </a:cubicBezTo>
                  <a:cubicBezTo>
                    <a:pt x="372" y="454"/>
                    <a:pt x="359" y="451"/>
                    <a:pt x="339" y="445"/>
                  </a:cubicBezTo>
                  <a:cubicBezTo>
                    <a:pt x="320" y="438"/>
                    <a:pt x="308" y="433"/>
                    <a:pt x="304" y="429"/>
                  </a:cubicBezTo>
                  <a:cubicBezTo>
                    <a:pt x="354" y="370"/>
                    <a:pt x="399" y="314"/>
                    <a:pt x="436" y="261"/>
                  </a:cubicBezTo>
                  <a:cubicBezTo>
                    <a:pt x="406" y="255"/>
                    <a:pt x="381" y="240"/>
                    <a:pt x="360" y="216"/>
                  </a:cubicBezTo>
                  <a:cubicBezTo>
                    <a:pt x="340" y="192"/>
                    <a:pt x="330" y="163"/>
                    <a:pt x="330" y="129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A6FE4100-64AC-6E78-16CD-603D023A6702}"/>
                </a:ext>
              </a:extLst>
            </p:cNvPr>
            <p:cNvSpPr>
              <a:spLocks noEditPoints="1"/>
            </p:cNvSpPr>
            <p:nvPr/>
          </p:nvSpPr>
          <p:spPr bwMode="auto">
            <a:xfrm flipH="1" flipV="1">
              <a:off x="2447149" y="1376535"/>
              <a:ext cx="328753" cy="248632"/>
            </a:xfrm>
            <a:custGeom>
              <a:avLst/>
              <a:gdLst>
                <a:gd name="T0" fmla="*/ 26 w 601"/>
                <a:gd name="T1" fmla="*/ 129 h 454"/>
                <a:gd name="T2" fmla="*/ 64 w 601"/>
                <a:gd name="T3" fmla="*/ 39 h 454"/>
                <a:gd name="T4" fmla="*/ 158 w 601"/>
                <a:gd name="T5" fmla="*/ 0 h 454"/>
                <a:gd name="T6" fmla="*/ 256 w 601"/>
                <a:gd name="T7" fmla="*/ 36 h 454"/>
                <a:gd name="T8" fmla="*/ 297 w 601"/>
                <a:gd name="T9" fmla="*/ 142 h 454"/>
                <a:gd name="T10" fmla="*/ 226 w 601"/>
                <a:gd name="T11" fmla="*/ 305 h 454"/>
                <a:gd name="T12" fmla="*/ 87 w 601"/>
                <a:gd name="T13" fmla="*/ 453 h 454"/>
                <a:gd name="T14" fmla="*/ 74 w 601"/>
                <a:gd name="T15" fmla="*/ 454 h 454"/>
                <a:gd name="T16" fmla="*/ 36 w 601"/>
                <a:gd name="T17" fmla="*/ 445 h 454"/>
                <a:gd name="T18" fmla="*/ 0 w 601"/>
                <a:gd name="T19" fmla="*/ 429 h 454"/>
                <a:gd name="T20" fmla="*/ 133 w 601"/>
                <a:gd name="T21" fmla="*/ 261 h 454"/>
                <a:gd name="T22" fmla="*/ 57 w 601"/>
                <a:gd name="T23" fmla="*/ 216 h 454"/>
                <a:gd name="T24" fmla="*/ 26 w 601"/>
                <a:gd name="T25" fmla="*/ 129 h 454"/>
                <a:gd name="T26" fmla="*/ 330 w 601"/>
                <a:gd name="T27" fmla="*/ 129 h 454"/>
                <a:gd name="T28" fmla="*/ 368 w 601"/>
                <a:gd name="T29" fmla="*/ 39 h 454"/>
                <a:gd name="T30" fmla="*/ 462 w 601"/>
                <a:gd name="T31" fmla="*/ 0 h 454"/>
                <a:gd name="T32" fmla="*/ 560 w 601"/>
                <a:gd name="T33" fmla="*/ 36 h 454"/>
                <a:gd name="T34" fmla="*/ 601 w 601"/>
                <a:gd name="T35" fmla="*/ 142 h 454"/>
                <a:gd name="T36" fmla="*/ 530 w 601"/>
                <a:gd name="T37" fmla="*/ 305 h 454"/>
                <a:gd name="T38" fmla="*/ 391 w 601"/>
                <a:gd name="T39" fmla="*/ 453 h 454"/>
                <a:gd name="T40" fmla="*/ 378 w 601"/>
                <a:gd name="T41" fmla="*/ 454 h 454"/>
                <a:gd name="T42" fmla="*/ 339 w 601"/>
                <a:gd name="T43" fmla="*/ 445 h 454"/>
                <a:gd name="T44" fmla="*/ 304 w 601"/>
                <a:gd name="T45" fmla="*/ 429 h 454"/>
                <a:gd name="T46" fmla="*/ 436 w 601"/>
                <a:gd name="T47" fmla="*/ 261 h 454"/>
                <a:gd name="T48" fmla="*/ 360 w 601"/>
                <a:gd name="T49" fmla="*/ 216 h 454"/>
                <a:gd name="T50" fmla="*/ 330 w 601"/>
                <a:gd name="T51" fmla="*/ 12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1" h="454">
                  <a:moveTo>
                    <a:pt x="26" y="129"/>
                  </a:moveTo>
                  <a:cubicBezTo>
                    <a:pt x="26" y="95"/>
                    <a:pt x="39" y="65"/>
                    <a:pt x="64" y="39"/>
                  </a:cubicBezTo>
                  <a:cubicBezTo>
                    <a:pt x="89" y="13"/>
                    <a:pt x="121" y="0"/>
                    <a:pt x="158" y="0"/>
                  </a:cubicBezTo>
                  <a:cubicBezTo>
                    <a:pt x="196" y="0"/>
                    <a:pt x="229" y="12"/>
                    <a:pt x="256" y="36"/>
                  </a:cubicBezTo>
                  <a:cubicBezTo>
                    <a:pt x="284" y="60"/>
                    <a:pt x="297" y="95"/>
                    <a:pt x="297" y="142"/>
                  </a:cubicBezTo>
                  <a:cubicBezTo>
                    <a:pt x="297" y="189"/>
                    <a:pt x="274" y="243"/>
                    <a:pt x="226" y="305"/>
                  </a:cubicBezTo>
                  <a:cubicBezTo>
                    <a:pt x="179" y="367"/>
                    <a:pt x="133" y="416"/>
                    <a:pt x="87" y="453"/>
                  </a:cubicBezTo>
                  <a:cubicBezTo>
                    <a:pt x="85" y="454"/>
                    <a:pt x="81" y="454"/>
                    <a:pt x="74" y="454"/>
                  </a:cubicBezTo>
                  <a:cubicBezTo>
                    <a:pt x="68" y="454"/>
                    <a:pt x="55" y="451"/>
                    <a:pt x="36" y="445"/>
                  </a:cubicBezTo>
                  <a:cubicBezTo>
                    <a:pt x="16" y="438"/>
                    <a:pt x="4" y="433"/>
                    <a:pt x="0" y="429"/>
                  </a:cubicBezTo>
                  <a:cubicBezTo>
                    <a:pt x="51" y="370"/>
                    <a:pt x="95" y="314"/>
                    <a:pt x="133" y="261"/>
                  </a:cubicBezTo>
                  <a:cubicBezTo>
                    <a:pt x="102" y="255"/>
                    <a:pt x="77" y="240"/>
                    <a:pt x="57" y="216"/>
                  </a:cubicBezTo>
                  <a:cubicBezTo>
                    <a:pt x="36" y="192"/>
                    <a:pt x="26" y="163"/>
                    <a:pt x="26" y="129"/>
                  </a:cubicBezTo>
                  <a:close/>
                  <a:moveTo>
                    <a:pt x="330" y="129"/>
                  </a:moveTo>
                  <a:cubicBezTo>
                    <a:pt x="330" y="95"/>
                    <a:pt x="342" y="65"/>
                    <a:pt x="368" y="39"/>
                  </a:cubicBezTo>
                  <a:cubicBezTo>
                    <a:pt x="393" y="13"/>
                    <a:pt x="424" y="0"/>
                    <a:pt x="462" y="0"/>
                  </a:cubicBezTo>
                  <a:cubicBezTo>
                    <a:pt x="500" y="0"/>
                    <a:pt x="532" y="12"/>
                    <a:pt x="560" y="36"/>
                  </a:cubicBezTo>
                  <a:cubicBezTo>
                    <a:pt x="587" y="60"/>
                    <a:pt x="601" y="95"/>
                    <a:pt x="601" y="142"/>
                  </a:cubicBezTo>
                  <a:cubicBezTo>
                    <a:pt x="601" y="189"/>
                    <a:pt x="577" y="243"/>
                    <a:pt x="530" y="305"/>
                  </a:cubicBezTo>
                  <a:cubicBezTo>
                    <a:pt x="483" y="367"/>
                    <a:pt x="436" y="416"/>
                    <a:pt x="391" y="453"/>
                  </a:cubicBezTo>
                  <a:cubicBezTo>
                    <a:pt x="389" y="454"/>
                    <a:pt x="385" y="454"/>
                    <a:pt x="378" y="454"/>
                  </a:cubicBezTo>
                  <a:cubicBezTo>
                    <a:pt x="372" y="454"/>
                    <a:pt x="359" y="451"/>
                    <a:pt x="339" y="445"/>
                  </a:cubicBezTo>
                  <a:cubicBezTo>
                    <a:pt x="320" y="438"/>
                    <a:pt x="308" y="433"/>
                    <a:pt x="304" y="429"/>
                  </a:cubicBezTo>
                  <a:cubicBezTo>
                    <a:pt x="354" y="370"/>
                    <a:pt x="399" y="314"/>
                    <a:pt x="436" y="261"/>
                  </a:cubicBezTo>
                  <a:cubicBezTo>
                    <a:pt x="406" y="255"/>
                    <a:pt x="381" y="240"/>
                    <a:pt x="360" y="216"/>
                  </a:cubicBezTo>
                  <a:cubicBezTo>
                    <a:pt x="340" y="192"/>
                    <a:pt x="330" y="163"/>
                    <a:pt x="330" y="129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</p:grpSp>
      <p:sp>
        <p:nvSpPr>
          <p:cNvPr id="34" name="슬라이드 번호 개체 틀 33">
            <a:extLst>
              <a:ext uri="{FF2B5EF4-FFF2-40B4-BE49-F238E27FC236}">
                <a16:creationId xmlns:a16="http://schemas.microsoft.com/office/drawing/2014/main" id="{9090006B-7800-82D7-A58B-B4AFE416D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CBBB2-4F07-4B76-B2F8-CA947F216D5A}" type="slidenum">
              <a:rPr kumimoji="0" lang="ko-KR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ko-KR" alt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프리젠테이션 4 Regular"/>
              <a:ea typeface="프리젠테이션 4 Regular"/>
              <a:cs typeface="+mn-cs"/>
            </a:endParaRP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092E85F1-091F-4AA5-A1BA-1D37E05290A2}"/>
              </a:ext>
            </a:extLst>
          </p:cNvPr>
          <p:cNvSpPr/>
          <p:nvPr/>
        </p:nvSpPr>
        <p:spPr>
          <a:xfrm>
            <a:off x="10272464" y="187359"/>
            <a:ext cx="1906904" cy="665886"/>
          </a:xfrm>
          <a:prstGeom prst="roundRect">
            <a:avLst>
              <a:gd name="adj" fmla="val 1595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프리젠테이션 7 Bold"/>
                <a:ea typeface="프리젠테이션 4 Regular"/>
                <a:cs typeface="+mn-cs"/>
              </a:rPr>
              <a:t> 박 승 호 前 포항시장</a:t>
            </a:r>
            <a:endParaRPr kumimoji="0" lang="ko-KR" alt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프리젠테이션 7 Bold"/>
              <a:ea typeface="프리젠테이션 7 Bold"/>
              <a:cs typeface="+mn-cs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D723E17B-FFE5-4B9B-BD26-0B42BABF20E2}"/>
              </a:ext>
            </a:extLst>
          </p:cNvPr>
          <p:cNvSpPr/>
          <p:nvPr/>
        </p:nvSpPr>
        <p:spPr>
          <a:xfrm>
            <a:off x="192238" y="2124030"/>
            <a:ext cx="2976046" cy="3293932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979D91F6-63F8-4177-B569-0EFB154FB628}"/>
              </a:ext>
            </a:extLst>
          </p:cNvPr>
          <p:cNvSpPr/>
          <p:nvPr/>
        </p:nvSpPr>
        <p:spPr>
          <a:xfrm>
            <a:off x="3224108" y="2124030"/>
            <a:ext cx="2880320" cy="3286227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8E26F238-C278-4583-AC96-70C1515EFF1E}"/>
              </a:ext>
            </a:extLst>
          </p:cNvPr>
          <p:cNvSpPr/>
          <p:nvPr/>
        </p:nvSpPr>
        <p:spPr>
          <a:xfrm>
            <a:off x="6171759" y="2131736"/>
            <a:ext cx="2880319" cy="3286226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8C531894-8483-4415-BE13-3B876F08109E}"/>
              </a:ext>
            </a:extLst>
          </p:cNvPr>
          <p:cNvSpPr/>
          <p:nvPr/>
        </p:nvSpPr>
        <p:spPr>
          <a:xfrm>
            <a:off x="9119409" y="2131736"/>
            <a:ext cx="2880319" cy="3278521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D934BF6-DF63-4FA5-9128-7A690E48F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7619" y="2188879"/>
            <a:ext cx="2718960" cy="3127062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4B097B3C-B074-4657-B4D9-19D1F263DE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64795" y="2218343"/>
            <a:ext cx="2686746" cy="3127063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3C1DB2E7-22D8-4E29-BB08-7C8250B263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2344" y="2218343"/>
            <a:ext cx="2758585" cy="3127063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5900D99A-29AC-40E9-BBDF-F9AE5C9E35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1071" y="2188879"/>
            <a:ext cx="2866269" cy="3127062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sp>
        <p:nvSpPr>
          <p:cNvPr id="37" name="제목 1">
            <a:extLst>
              <a:ext uri="{FF2B5EF4-FFF2-40B4-BE49-F238E27FC236}">
                <a16:creationId xmlns:a16="http://schemas.microsoft.com/office/drawing/2014/main" id="{6BF20426-4BFF-4C19-9AB4-DD50D5EFE730}"/>
              </a:ext>
            </a:extLst>
          </p:cNvPr>
          <p:cNvSpPr txBox="1">
            <a:spLocks/>
          </p:cNvSpPr>
          <p:nvPr/>
        </p:nvSpPr>
        <p:spPr>
          <a:xfrm>
            <a:off x="675778" y="1723792"/>
            <a:ext cx="1304493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영일만친구 브랜드 개발</a:t>
            </a:r>
          </a:p>
        </p:txBody>
      </p:sp>
      <p:sp>
        <p:nvSpPr>
          <p:cNvPr id="38" name="제목 1">
            <a:extLst>
              <a:ext uri="{FF2B5EF4-FFF2-40B4-BE49-F238E27FC236}">
                <a16:creationId xmlns:a16="http://schemas.microsoft.com/office/drawing/2014/main" id="{F4D9B7D8-6300-4837-9152-3AA0EF1AFD8E}"/>
              </a:ext>
            </a:extLst>
          </p:cNvPr>
          <p:cNvSpPr txBox="1">
            <a:spLocks/>
          </p:cNvSpPr>
          <p:nvPr/>
        </p:nvSpPr>
        <p:spPr>
          <a:xfrm>
            <a:off x="241071" y="5417962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/>
              <a:t>포항공대 개발 영일만친구 막걸리</a:t>
            </a:r>
            <a:endParaRPr lang="ko-KR" altLang="en-US" sz="1600" dirty="0"/>
          </a:p>
        </p:txBody>
      </p:sp>
      <p:sp>
        <p:nvSpPr>
          <p:cNvPr id="39" name="제목 1">
            <a:extLst>
              <a:ext uri="{FF2B5EF4-FFF2-40B4-BE49-F238E27FC236}">
                <a16:creationId xmlns:a16="http://schemas.microsoft.com/office/drawing/2014/main" id="{F7EE41FF-FA79-4D00-B8E5-F5AD2CCF1F3A}"/>
              </a:ext>
            </a:extLst>
          </p:cNvPr>
          <p:cNvSpPr txBox="1">
            <a:spLocks/>
          </p:cNvSpPr>
          <p:nvPr/>
        </p:nvSpPr>
        <p:spPr>
          <a:xfrm>
            <a:off x="3947141" y="1719509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평생학습관 건립</a:t>
            </a:r>
          </a:p>
        </p:txBody>
      </p:sp>
      <p:sp>
        <p:nvSpPr>
          <p:cNvPr id="41" name="제목 1">
            <a:extLst>
              <a:ext uri="{FF2B5EF4-FFF2-40B4-BE49-F238E27FC236}">
                <a16:creationId xmlns:a16="http://schemas.microsoft.com/office/drawing/2014/main" id="{FFC49576-4865-43EE-B7D6-DAA162AEFC66}"/>
              </a:ext>
            </a:extLst>
          </p:cNvPr>
          <p:cNvSpPr txBox="1">
            <a:spLocks/>
          </p:cNvSpPr>
          <p:nvPr/>
        </p:nvSpPr>
        <p:spPr>
          <a:xfrm>
            <a:off x="3415537" y="5417962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평생학습 최우수 도시로 선정</a:t>
            </a:r>
          </a:p>
        </p:txBody>
      </p:sp>
      <p:sp>
        <p:nvSpPr>
          <p:cNvPr id="23" name="제목 1">
            <a:extLst>
              <a:ext uri="{FF2B5EF4-FFF2-40B4-BE49-F238E27FC236}">
                <a16:creationId xmlns:a16="http://schemas.microsoft.com/office/drawing/2014/main" id="{3CD038BF-FD06-4486-AE84-A16694254B72}"/>
              </a:ext>
            </a:extLst>
          </p:cNvPr>
          <p:cNvSpPr txBox="1">
            <a:spLocks/>
          </p:cNvSpPr>
          <p:nvPr/>
        </p:nvSpPr>
        <p:spPr>
          <a:xfrm>
            <a:off x="6515696" y="1727214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포항시립 중앙아트홀 건립</a:t>
            </a:r>
          </a:p>
        </p:txBody>
      </p:sp>
      <p:sp>
        <p:nvSpPr>
          <p:cNvPr id="24" name="제목 1">
            <a:extLst>
              <a:ext uri="{FF2B5EF4-FFF2-40B4-BE49-F238E27FC236}">
                <a16:creationId xmlns:a16="http://schemas.microsoft.com/office/drawing/2014/main" id="{E114D098-988B-4866-9406-7E8273463616}"/>
              </a:ext>
            </a:extLst>
          </p:cNvPr>
          <p:cNvSpPr txBox="1">
            <a:spLocks/>
          </p:cNvSpPr>
          <p:nvPr/>
        </p:nvSpPr>
        <p:spPr>
          <a:xfrm>
            <a:off x="6096000" y="5410257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구 시민회관이 문화공간으로 재탄생</a:t>
            </a:r>
          </a:p>
        </p:txBody>
      </p:sp>
      <p:sp>
        <p:nvSpPr>
          <p:cNvPr id="29" name="제목 1">
            <a:extLst>
              <a:ext uri="{FF2B5EF4-FFF2-40B4-BE49-F238E27FC236}">
                <a16:creationId xmlns:a16="http://schemas.microsoft.com/office/drawing/2014/main" id="{C6713F79-BB63-4E7C-86A4-37F2408145A0}"/>
              </a:ext>
            </a:extLst>
          </p:cNvPr>
          <p:cNvSpPr txBox="1">
            <a:spLocks/>
          </p:cNvSpPr>
          <p:nvPr/>
        </p:nvSpPr>
        <p:spPr>
          <a:xfrm>
            <a:off x="9530677" y="1723791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en-US" altLang="ko-KR" sz="1600" dirty="0"/>
              <a:t>40</a:t>
            </a:r>
            <a:r>
              <a:rPr lang="ko-KR" altLang="en-US" sz="1600" dirty="0"/>
              <a:t>여개 </a:t>
            </a:r>
            <a:r>
              <a:rPr lang="ko-KR" altLang="en-US" sz="1600" dirty="0" err="1"/>
              <a:t>작은도서관</a:t>
            </a:r>
            <a:r>
              <a:rPr lang="ko-KR" altLang="en-US" sz="1600" dirty="0"/>
              <a:t> 조성</a:t>
            </a:r>
          </a:p>
        </p:txBody>
      </p:sp>
      <p:sp>
        <p:nvSpPr>
          <p:cNvPr id="30" name="제목 1">
            <a:extLst>
              <a:ext uri="{FF2B5EF4-FFF2-40B4-BE49-F238E27FC236}">
                <a16:creationId xmlns:a16="http://schemas.microsoft.com/office/drawing/2014/main" id="{1D42C29A-35E1-4947-ABF0-0420E114B4B3}"/>
              </a:ext>
            </a:extLst>
          </p:cNvPr>
          <p:cNvSpPr txBox="1">
            <a:spLocks/>
          </p:cNvSpPr>
          <p:nvPr/>
        </p:nvSpPr>
        <p:spPr>
          <a:xfrm>
            <a:off x="9344196" y="5417962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책 읽는 도시</a:t>
            </a:r>
            <a:r>
              <a:rPr lang="en-US" altLang="ko-KR" sz="1600" dirty="0"/>
              <a:t>, </a:t>
            </a:r>
            <a:r>
              <a:rPr lang="ko-KR" altLang="en-US" sz="1600" dirty="0"/>
              <a:t>포항을 만들다</a:t>
            </a:r>
          </a:p>
        </p:txBody>
      </p:sp>
    </p:spTree>
    <p:extLst>
      <p:ext uri="{BB962C8B-B14F-4D97-AF65-F5344CB8AC3E}">
        <p14:creationId xmlns:p14="http://schemas.microsoft.com/office/powerpoint/2010/main" val="688955321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FE7D9B-A36F-39FA-FC20-C25E89CE6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456" y="319822"/>
            <a:ext cx="5582338" cy="461665"/>
          </a:xfrm>
        </p:spPr>
        <p:txBody>
          <a:bodyPr/>
          <a:lstStyle/>
          <a:p>
            <a:r>
              <a:rPr lang="ko-KR" altLang="en-US" dirty="0"/>
              <a:t>아이디어 행정의 성과들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64D49EA-6C5E-C19B-64DD-4D4588605A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03-5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0A4BB5-7F4F-C73B-54D5-A597F83DC800}"/>
              </a:ext>
            </a:extLst>
          </p:cNvPr>
          <p:cNvSpPr txBox="1"/>
          <p:nvPr/>
        </p:nvSpPr>
        <p:spPr>
          <a:xfrm>
            <a:off x="3346025" y="1032789"/>
            <a:ext cx="51214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49000">
                      <a:srgbClr val="92389C"/>
                    </a:gs>
                    <a:gs pos="86000">
                      <a:srgbClr val="3333CC"/>
                    </a:gs>
                    <a:gs pos="17000">
                      <a:srgbClr val="FD3D66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페이퍼로지 8 ExtraBold" pitchFamily="2" charset="-127"/>
                <a:ea typeface="페이퍼로지 8 ExtraBold" pitchFamily="2" charset="-127"/>
                <a:cs typeface="+mn-cs"/>
              </a:rPr>
              <a:t>아이디어가 현실이 된 순간들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D498964-AE1B-0E72-0D73-DA88DBABE774}"/>
              </a:ext>
            </a:extLst>
          </p:cNvPr>
          <p:cNvGrpSpPr/>
          <p:nvPr/>
        </p:nvGrpSpPr>
        <p:grpSpPr>
          <a:xfrm>
            <a:off x="3310675" y="1214869"/>
            <a:ext cx="5269881" cy="220613"/>
            <a:chOff x="2447149" y="1367964"/>
            <a:chExt cx="7487226" cy="257203"/>
          </a:xfrm>
        </p:grpSpPr>
        <p:sp>
          <p:nvSpPr>
            <p:cNvPr id="9" name="Freeform 16">
              <a:extLst>
                <a:ext uri="{FF2B5EF4-FFF2-40B4-BE49-F238E27FC236}">
                  <a16:creationId xmlns:a16="http://schemas.microsoft.com/office/drawing/2014/main" id="{EC0FFCCA-EAF2-E94E-C356-F1E84FD4FE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05622" y="1367964"/>
              <a:ext cx="328753" cy="248632"/>
            </a:xfrm>
            <a:custGeom>
              <a:avLst/>
              <a:gdLst>
                <a:gd name="T0" fmla="*/ 26 w 601"/>
                <a:gd name="T1" fmla="*/ 129 h 454"/>
                <a:gd name="T2" fmla="*/ 64 w 601"/>
                <a:gd name="T3" fmla="*/ 39 h 454"/>
                <a:gd name="T4" fmla="*/ 158 w 601"/>
                <a:gd name="T5" fmla="*/ 0 h 454"/>
                <a:gd name="T6" fmla="*/ 256 w 601"/>
                <a:gd name="T7" fmla="*/ 36 h 454"/>
                <a:gd name="T8" fmla="*/ 297 w 601"/>
                <a:gd name="T9" fmla="*/ 142 h 454"/>
                <a:gd name="T10" fmla="*/ 226 w 601"/>
                <a:gd name="T11" fmla="*/ 305 h 454"/>
                <a:gd name="T12" fmla="*/ 87 w 601"/>
                <a:gd name="T13" fmla="*/ 453 h 454"/>
                <a:gd name="T14" fmla="*/ 74 w 601"/>
                <a:gd name="T15" fmla="*/ 454 h 454"/>
                <a:gd name="T16" fmla="*/ 36 w 601"/>
                <a:gd name="T17" fmla="*/ 445 h 454"/>
                <a:gd name="T18" fmla="*/ 0 w 601"/>
                <a:gd name="T19" fmla="*/ 429 h 454"/>
                <a:gd name="T20" fmla="*/ 133 w 601"/>
                <a:gd name="T21" fmla="*/ 261 h 454"/>
                <a:gd name="T22" fmla="*/ 57 w 601"/>
                <a:gd name="T23" fmla="*/ 216 h 454"/>
                <a:gd name="T24" fmla="*/ 26 w 601"/>
                <a:gd name="T25" fmla="*/ 129 h 454"/>
                <a:gd name="T26" fmla="*/ 330 w 601"/>
                <a:gd name="T27" fmla="*/ 129 h 454"/>
                <a:gd name="T28" fmla="*/ 368 w 601"/>
                <a:gd name="T29" fmla="*/ 39 h 454"/>
                <a:gd name="T30" fmla="*/ 462 w 601"/>
                <a:gd name="T31" fmla="*/ 0 h 454"/>
                <a:gd name="T32" fmla="*/ 560 w 601"/>
                <a:gd name="T33" fmla="*/ 36 h 454"/>
                <a:gd name="T34" fmla="*/ 601 w 601"/>
                <a:gd name="T35" fmla="*/ 142 h 454"/>
                <a:gd name="T36" fmla="*/ 530 w 601"/>
                <a:gd name="T37" fmla="*/ 305 h 454"/>
                <a:gd name="T38" fmla="*/ 391 w 601"/>
                <a:gd name="T39" fmla="*/ 453 h 454"/>
                <a:gd name="T40" fmla="*/ 378 w 601"/>
                <a:gd name="T41" fmla="*/ 454 h 454"/>
                <a:gd name="T42" fmla="*/ 339 w 601"/>
                <a:gd name="T43" fmla="*/ 445 h 454"/>
                <a:gd name="T44" fmla="*/ 304 w 601"/>
                <a:gd name="T45" fmla="*/ 429 h 454"/>
                <a:gd name="T46" fmla="*/ 436 w 601"/>
                <a:gd name="T47" fmla="*/ 261 h 454"/>
                <a:gd name="T48" fmla="*/ 360 w 601"/>
                <a:gd name="T49" fmla="*/ 216 h 454"/>
                <a:gd name="T50" fmla="*/ 330 w 601"/>
                <a:gd name="T51" fmla="*/ 12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1" h="454">
                  <a:moveTo>
                    <a:pt x="26" y="129"/>
                  </a:moveTo>
                  <a:cubicBezTo>
                    <a:pt x="26" y="95"/>
                    <a:pt x="39" y="65"/>
                    <a:pt x="64" y="39"/>
                  </a:cubicBezTo>
                  <a:cubicBezTo>
                    <a:pt x="89" y="13"/>
                    <a:pt x="121" y="0"/>
                    <a:pt x="158" y="0"/>
                  </a:cubicBezTo>
                  <a:cubicBezTo>
                    <a:pt x="196" y="0"/>
                    <a:pt x="229" y="12"/>
                    <a:pt x="256" y="36"/>
                  </a:cubicBezTo>
                  <a:cubicBezTo>
                    <a:pt x="284" y="60"/>
                    <a:pt x="297" y="95"/>
                    <a:pt x="297" y="142"/>
                  </a:cubicBezTo>
                  <a:cubicBezTo>
                    <a:pt x="297" y="189"/>
                    <a:pt x="274" y="243"/>
                    <a:pt x="226" y="305"/>
                  </a:cubicBezTo>
                  <a:cubicBezTo>
                    <a:pt x="179" y="367"/>
                    <a:pt x="133" y="416"/>
                    <a:pt x="87" y="453"/>
                  </a:cubicBezTo>
                  <a:cubicBezTo>
                    <a:pt x="85" y="454"/>
                    <a:pt x="81" y="454"/>
                    <a:pt x="74" y="454"/>
                  </a:cubicBezTo>
                  <a:cubicBezTo>
                    <a:pt x="68" y="454"/>
                    <a:pt x="55" y="451"/>
                    <a:pt x="36" y="445"/>
                  </a:cubicBezTo>
                  <a:cubicBezTo>
                    <a:pt x="16" y="438"/>
                    <a:pt x="4" y="433"/>
                    <a:pt x="0" y="429"/>
                  </a:cubicBezTo>
                  <a:cubicBezTo>
                    <a:pt x="51" y="370"/>
                    <a:pt x="95" y="314"/>
                    <a:pt x="133" y="261"/>
                  </a:cubicBezTo>
                  <a:cubicBezTo>
                    <a:pt x="102" y="255"/>
                    <a:pt x="77" y="240"/>
                    <a:pt x="57" y="216"/>
                  </a:cubicBezTo>
                  <a:cubicBezTo>
                    <a:pt x="36" y="192"/>
                    <a:pt x="26" y="163"/>
                    <a:pt x="26" y="129"/>
                  </a:cubicBezTo>
                  <a:close/>
                  <a:moveTo>
                    <a:pt x="330" y="129"/>
                  </a:moveTo>
                  <a:cubicBezTo>
                    <a:pt x="330" y="95"/>
                    <a:pt x="342" y="65"/>
                    <a:pt x="368" y="39"/>
                  </a:cubicBezTo>
                  <a:cubicBezTo>
                    <a:pt x="393" y="13"/>
                    <a:pt x="424" y="0"/>
                    <a:pt x="462" y="0"/>
                  </a:cubicBezTo>
                  <a:cubicBezTo>
                    <a:pt x="500" y="0"/>
                    <a:pt x="532" y="12"/>
                    <a:pt x="560" y="36"/>
                  </a:cubicBezTo>
                  <a:cubicBezTo>
                    <a:pt x="587" y="60"/>
                    <a:pt x="601" y="95"/>
                    <a:pt x="601" y="142"/>
                  </a:cubicBezTo>
                  <a:cubicBezTo>
                    <a:pt x="601" y="189"/>
                    <a:pt x="577" y="243"/>
                    <a:pt x="530" y="305"/>
                  </a:cubicBezTo>
                  <a:cubicBezTo>
                    <a:pt x="483" y="367"/>
                    <a:pt x="436" y="416"/>
                    <a:pt x="391" y="453"/>
                  </a:cubicBezTo>
                  <a:cubicBezTo>
                    <a:pt x="389" y="454"/>
                    <a:pt x="385" y="454"/>
                    <a:pt x="378" y="454"/>
                  </a:cubicBezTo>
                  <a:cubicBezTo>
                    <a:pt x="372" y="454"/>
                    <a:pt x="359" y="451"/>
                    <a:pt x="339" y="445"/>
                  </a:cubicBezTo>
                  <a:cubicBezTo>
                    <a:pt x="320" y="438"/>
                    <a:pt x="308" y="433"/>
                    <a:pt x="304" y="429"/>
                  </a:cubicBezTo>
                  <a:cubicBezTo>
                    <a:pt x="354" y="370"/>
                    <a:pt x="399" y="314"/>
                    <a:pt x="436" y="261"/>
                  </a:cubicBezTo>
                  <a:cubicBezTo>
                    <a:pt x="406" y="255"/>
                    <a:pt x="381" y="240"/>
                    <a:pt x="360" y="216"/>
                  </a:cubicBezTo>
                  <a:cubicBezTo>
                    <a:pt x="340" y="192"/>
                    <a:pt x="330" y="163"/>
                    <a:pt x="330" y="129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A6FE4100-64AC-6E78-16CD-603D023A6702}"/>
                </a:ext>
              </a:extLst>
            </p:cNvPr>
            <p:cNvSpPr>
              <a:spLocks noEditPoints="1"/>
            </p:cNvSpPr>
            <p:nvPr/>
          </p:nvSpPr>
          <p:spPr bwMode="auto">
            <a:xfrm flipH="1" flipV="1">
              <a:off x="2447149" y="1376535"/>
              <a:ext cx="328753" cy="248632"/>
            </a:xfrm>
            <a:custGeom>
              <a:avLst/>
              <a:gdLst>
                <a:gd name="T0" fmla="*/ 26 w 601"/>
                <a:gd name="T1" fmla="*/ 129 h 454"/>
                <a:gd name="T2" fmla="*/ 64 w 601"/>
                <a:gd name="T3" fmla="*/ 39 h 454"/>
                <a:gd name="T4" fmla="*/ 158 w 601"/>
                <a:gd name="T5" fmla="*/ 0 h 454"/>
                <a:gd name="T6" fmla="*/ 256 w 601"/>
                <a:gd name="T7" fmla="*/ 36 h 454"/>
                <a:gd name="T8" fmla="*/ 297 w 601"/>
                <a:gd name="T9" fmla="*/ 142 h 454"/>
                <a:gd name="T10" fmla="*/ 226 w 601"/>
                <a:gd name="T11" fmla="*/ 305 h 454"/>
                <a:gd name="T12" fmla="*/ 87 w 601"/>
                <a:gd name="T13" fmla="*/ 453 h 454"/>
                <a:gd name="T14" fmla="*/ 74 w 601"/>
                <a:gd name="T15" fmla="*/ 454 h 454"/>
                <a:gd name="T16" fmla="*/ 36 w 601"/>
                <a:gd name="T17" fmla="*/ 445 h 454"/>
                <a:gd name="T18" fmla="*/ 0 w 601"/>
                <a:gd name="T19" fmla="*/ 429 h 454"/>
                <a:gd name="T20" fmla="*/ 133 w 601"/>
                <a:gd name="T21" fmla="*/ 261 h 454"/>
                <a:gd name="T22" fmla="*/ 57 w 601"/>
                <a:gd name="T23" fmla="*/ 216 h 454"/>
                <a:gd name="T24" fmla="*/ 26 w 601"/>
                <a:gd name="T25" fmla="*/ 129 h 454"/>
                <a:gd name="T26" fmla="*/ 330 w 601"/>
                <a:gd name="T27" fmla="*/ 129 h 454"/>
                <a:gd name="T28" fmla="*/ 368 w 601"/>
                <a:gd name="T29" fmla="*/ 39 h 454"/>
                <a:gd name="T30" fmla="*/ 462 w 601"/>
                <a:gd name="T31" fmla="*/ 0 h 454"/>
                <a:gd name="T32" fmla="*/ 560 w 601"/>
                <a:gd name="T33" fmla="*/ 36 h 454"/>
                <a:gd name="T34" fmla="*/ 601 w 601"/>
                <a:gd name="T35" fmla="*/ 142 h 454"/>
                <a:gd name="T36" fmla="*/ 530 w 601"/>
                <a:gd name="T37" fmla="*/ 305 h 454"/>
                <a:gd name="T38" fmla="*/ 391 w 601"/>
                <a:gd name="T39" fmla="*/ 453 h 454"/>
                <a:gd name="T40" fmla="*/ 378 w 601"/>
                <a:gd name="T41" fmla="*/ 454 h 454"/>
                <a:gd name="T42" fmla="*/ 339 w 601"/>
                <a:gd name="T43" fmla="*/ 445 h 454"/>
                <a:gd name="T44" fmla="*/ 304 w 601"/>
                <a:gd name="T45" fmla="*/ 429 h 454"/>
                <a:gd name="T46" fmla="*/ 436 w 601"/>
                <a:gd name="T47" fmla="*/ 261 h 454"/>
                <a:gd name="T48" fmla="*/ 360 w 601"/>
                <a:gd name="T49" fmla="*/ 216 h 454"/>
                <a:gd name="T50" fmla="*/ 330 w 601"/>
                <a:gd name="T51" fmla="*/ 12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1" h="454">
                  <a:moveTo>
                    <a:pt x="26" y="129"/>
                  </a:moveTo>
                  <a:cubicBezTo>
                    <a:pt x="26" y="95"/>
                    <a:pt x="39" y="65"/>
                    <a:pt x="64" y="39"/>
                  </a:cubicBezTo>
                  <a:cubicBezTo>
                    <a:pt x="89" y="13"/>
                    <a:pt x="121" y="0"/>
                    <a:pt x="158" y="0"/>
                  </a:cubicBezTo>
                  <a:cubicBezTo>
                    <a:pt x="196" y="0"/>
                    <a:pt x="229" y="12"/>
                    <a:pt x="256" y="36"/>
                  </a:cubicBezTo>
                  <a:cubicBezTo>
                    <a:pt x="284" y="60"/>
                    <a:pt x="297" y="95"/>
                    <a:pt x="297" y="142"/>
                  </a:cubicBezTo>
                  <a:cubicBezTo>
                    <a:pt x="297" y="189"/>
                    <a:pt x="274" y="243"/>
                    <a:pt x="226" y="305"/>
                  </a:cubicBezTo>
                  <a:cubicBezTo>
                    <a:pt x="179" y="367"/>
                    <a:pt x="133" y="416"/>
                    <a:pt x="87" y="453"/>
                  </a:cubicBezTo>
                  <a:cubicBezTo>
                    <a:pt x="85" y="454"/>
                    <a:pt x="81" y="454"/>
                    <a:pt x="74" y="454"/>
                  </a:cubicBezTo>
                  <a:cubicBezTo>
                    <a:pt x="68" y="454"/>
                    <a:pt x="55" y="451"/>
                    <a:pt x="36" y="445"/>
                  </a:cubicBezTo>
                  <a:cubicBezTo>
                    <a:pt x="16" y="438"/>
                    <a:pt x="4" y="433"/>
                    <a:pt x="0" y="429"/>
                  </a:cubicBezTo>
                  <a:cubicBezTo>
                    <a:pt x="51" y="370"/>
                    <a:pt x="95" y="314"/>
                    <a:pt x="133" y="261"/>
                  </a:cubicBezTo>
                  <a:cubicBezTo>
                    <a:pt x="102" y="255"/>
                    <a:pt x="77" y="240"/>
                    <a:pt x="57" y="216"/>
                  </a:cubicBezTo>
                  <a:cubicBezTo>
                    <a:pt x="36" y="192"/>
                    <a:pt x="26" y="163"/>
                    <a:pt x="26" y="129"/>
                  </a:cubicBezTo>
                  <a:close/>
                  <a:moveTo>
                    <a:pt x="330" y="129"/>
                  </a:moveTo>
                  <a:cubicBezTo>
                    <a:pt x="330" y="95"/>
                    <a:pt x="342" y="65"/>
                    <a:pt x="368" y="39"/>
                  </a:cubicBezTo>
                  <a:cubicBezTo>
                    <a:pt x="393" y="13"/>
                    <a:pt x="424" y="0"/>
                    <a:pt x="462" y="0"/>
                  </a:cubicBezTo>
                  <a:cubicBezTo>
                    <a:pt x="500" y="0"/>
                    <a:pt x="532" y="12"/>
                    <a:pt x="560" y="36"/>
                  </a:cubicBezTo>
                  <a:cubicBezTo>
                    <a:pt x="587" y="60"/>
                    <a:pt x="601" y="95"/>
                    <a:pt x="601" y="142"/>
                  </a:cubicBezTo>
                  <a:cubicBezTo>
                    <a:pt x="601" y="189"/>
                    <a:pt x="577" y="243"/>
                    <a:pt x="530" y="305"/>
                  </a:cubicBezTo>
                  <a:cubicBezTo>
                    <a:pt x="483" y="367"/>
                    <a:pt x="436" y="416"/>
                    <a:pt x="391" y="453"/>
                  </a:cubicBezTo>
                  <a:cubicBezTo>
                    <a:pt x="389" y="454"/>
                    <a:pt x="385" y="454"/>
                    <a:pt x="378" y="454"/>
                  </a:cubicBezTo>
                  <a:cubicBezTo>
                    <a:pt x="372" y="454"/>
                    <a:pt x="359" y="451"/>
                    <a:pt x="339" y="445"/>
                  </a:cubicBezTo>
                  <a:cubicBezTo>
                    <a:pt x="320" y="438"/>
                    <a:pt x="308" y="433"/>
                    <a:pt x="304" y="429"/>
                  </a:cubicBezTo>
                  <a:cubicBezTo>
                    <a:pt x="354" y="370"/>
                    <a:pt x="399" y="314"/>
                    <a:pt x="436" y="261"/>
                  </a:cubicBezTo>
                  <a:cubicBezTo>
                    <a:pt x="406" y="255"/>
                    <a:pt x="381" y="240"/>
                    <a:pt x="360" y="216"/>
                  </a:cubicBezTo>
                  <a:cubicBezTo>
                    <a:pt x="340" y="192"/>
                    <a:pt x="330" y="163"/>
                    <a:pt x="330" y="129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</p:grpSp>
      <p:sp>
        <p:nvSpPr>
          <p:cNvPr id="34" name="슬라이드 번호 개체 틀 33">
            <a:extLst>
              <a:ext uri="{FF2B5EF4-FFF2-40B4-BE49-F238E27FC236}">
                <a16:creationId xmlns:a16="http://schemas.microsoft.com/office/drawing/2014/main" id="{9090006B-7800-82D7-A58B-B4AFE416D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CBBB2-4F07-4B76-B2F8-CA947F216D5A}" type="slidenum">
              <a:rPr kumimoji="0" lang="ko-KR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ko-KR" alt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프리젠테이션 4 Regular"/>
              <a:ea typeface="프리젠테이션 4 Regular"/>
              <a:cs typeface="+mn-cs"/>
            </a:endParaRP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092E85F1-091F-4AA5-A1BA-1D37E05290A2}"/>
              </a:ext>
            </a:extLst>
          </p:cNvPr>
          <p:cNvSpPr/>
          <p:nvPr/>
        </p:nvSpPr>
        <p:spPr>
          <a:xfrm>
            <a:off x="10272464" y="187359"/>
            <a:ext cx="1906904" cy="665886"/>
          </a:xfrm>
          <a:prstGeom prst="roundRect">
            <a:avLst>
              <a:gd name="adj" fmla="val 1595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프리젠테이션 7 Bold"/>
                <a:ea typeface="프리젠테이션 4 Regular"/>
                <a:cs typeface="+mn-cs"/>
              </a:rPr>
              <a:t> 박 승 호 前 포항시장</a:t>
            </a:r>
            <a:endParaRPr kumimoji="0" lang="ko-KR" alt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프리젠테이션 7 Bold"/>
              <a:ea typeface="프리젠테이션 7 Bold"/>
              <a:cs typeface="+mn-cs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D723E17B-FFE5-4B9B-BD26-0B42BABF20E2}"/>
              </a:ext>
            </a:extLst>
          </p:cNvPr>
          <p:cNvSpPr/>
          <p:nvPr/>
        </p:nvSpPr>
        <p:spPr>
          <a:xfrm>
            <a:off x="192238" y="2124030"/>
            <a:ext cx="2976046" cy="3293932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979D91F6-63F8-4177-B569-0EFB154FB628}"/>
              </a:ext>
            </a:extLst>
          </p:cNvPr>
          <p:cNvSpPr/>
          <p:nvPr/>
        </p:nvSpPr>
        <p:spPr>
          <a:xfrm>
            <a:off x="3224108" y="2124030"/>
            <a:ext cx="2880320" cy="3286227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8E26F238-C278-4583-AC96-70C1515EFF1E}"/>
              </a:ext>
            </a:extLst>
          </p:cNvPr>
          <p:cNvSpPr/>
          <p:nvPr/>
        </p:nvSpPr>
        <p:spPr>
          <a:xfrm>
            <a:off x="6171759" y="2131736"/>
            <a:ext cx="2880319" cy="3286226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8C531894-8483-4415-BE13-3B876F08109E}"/>
              </a:ext>
            </a:extLst>
          </p:cNvPr>
          <p:cNvSpPr/>
          <p:nvPr/>
        </p:nvSpPr>
        <p:spPr>
          <a:xfrm>
            <a:off x="9119409" y="2131736"/>
            <a:ext cx="2880319" cy="3278521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D934BF6-DF63-4FA5-9128-7A690E48F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5968" y="2188879"/>
            <a:ext cx="2743124" cy="3127062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4B097B3C-B074-4657-B4D9-19D1F263DE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7102" y="2172819"/>
            <a:ext cx="2834975" cy="3143121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3C1DB2E7-22D8-4E29-BB08-7C8250B263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2344" y="2202330"/>
            <a:ext cx="2758585" cy="3113611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5900D99A-29AC-40E9-BBDF-F9AE5C9E35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7381" y="2188879"/>
            <a:ext cx="2886189" cy="3127062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sp>
        <p:nvSpPr>
          <p:cNvPr id="37" name="제목 1">
            <a:extLst>
              <a:ext uri="{FF2B5EF4-FFF2-40B4-BE49-F238E27FC236}">
                <a16:creationId xmlns:a16="http://schemas.microsoft.com/office/drawing/2014/main" id="{6BF20426-4BFF-4C19-9AB4-DD50D5EFE730}"/>
              </a:ext>
            </a:extLst>
          </p:cNvPr>
          <p:cNvSpPr txBox="1">
            <a:spLocks/>
          </p:cNvSpPr>
          <p:nvPr/>
        </p:nvSpPr>
        <p:spPr>
          <a:xfrm>
            <a:off x="126901" y="1719508"/>
            <a:ext cx="1304493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포항시립 </a:t>
            </a:r>
            <a:r>
              <a:rPr lang="ko-KR" altLang="en-US" sz="1600" dirty="0" err="1"/>
              <a:t>땡큐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니하오</a:t>
            </a:r>
            <a:r>
              <a:rPr lang="ko-KR" altLang="en-US" sz="1600" dirty="0"/>
              <a:t> 어린이집 설립</a:t>
            </a:r>
          </a:p>
        </p:txBody>
      </p:sp>
      <p:sp>
        <p:nvSpPr>
          <p:cNvPr id="38" name="제목 1">
            <a:extLst>
              <a:ext uri="{FF2B5EF4-FFF2-40B4-BE49-F238E27FC236}">
                <a16:creationId xmlns:a16="http://schemas.microsoft.com/office/drawing/2014/main" id="{F4D9B7D8-6300-4837-9152-3AA0EF1AFD8E}"/>
              </a:ext>
            </a:extLst>
          </p:cNvPr>
          <p:cNvSpPr txBox="1">
            <a:spLocks/>
          </p:cNvSpPr>
          <p:nvPr/>
        </p:nvSpPr>
        <p:spPr>
          <a:xfrm>
            <a:off x="241071" y="5417962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전국최초 외국어 어린이집을 설립</a:t>
            </a:r>
          </a:p>
        </p:txBody>
      </p:sp>
      <p:sp>
        <p:nvSpPr>
          <p:cNvPr id="39" name="제목 1">
            <a:extLst>
              <a:ext uri="{FF2B5EF4-FFF2-40B4-BE49-F238E27FC236}">
                <a16:creationId xmlns:a16="http://schemas.microsoft.com/office/drawing/2014/main" id="{F7EE41FF-FA79-4D00-B8E5-F5AD2CCF1F3A}"/>
              </a:ext>
            </a:extLst>
          </p:cNvPr>
          <p:cNvSpPr txBox="1">
            <a:spLocks/>
          </p:cNvSpPr>
          <p:nvPr/>
        </p:nvSpPr>
        <p:spPr>
          <a:xfrm>
            <a:off x="3613235" y="1709165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뱃머리 어린이타운 건립</a:t>
            </a:r>
          </a:p>
        </p:txBody>
      </p:sp>
      <p:sp>
        <p:nvSpPr>
          <p:cNvPr id="41" name="제목 1">
            <a:extLst>
              <a:ext uri="{FF2B5EF4-FFF2-40B4-BE49-F238E27FC236}">
                <a16:creationId xmlns:a16="http://schemas.microsoft.com/office/drawing/2014/main" id="{FFC49576-4865-43EE-B7D6-DAA162AEFC66}"/>
              </a:ext>
            </a:extLst>
          </p:cNvPr>
          <p:cNvSpPr txBox="1">
            <a:spLocks/>
          </p:cNvSpPr>
          <p:nvPr/>
        </p:nvSpPr>
        <p:spPr>
          <a:xfrm>
            <a:off x="3283286" y="5402431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포항 어린이들을 위한 요람 조성</a:t>
            </a:r>
          </a:p>
        </p:txBody>
      </p:sp>
      <p:sp>
        <p:nvSpPr>
          <p:cNvPr id="23" name="제목 1">
            <a:extLst>
              <a:ext uri="{FF2B5EF4-FFF2-40B4-BE49-F238E27FC236}">
                <a16:creationId xmlns:a16="http://schemas.microsoft.com/office/drawing/2014/main" id="{3CD038BF-FD06-4486-AE84-A16694254B72}"/>
              </a:ext>
            </a:extLst>
          </p:cNvPr>
          <p:cNvSpPr txBox="1">
            <a:spLocks/>
          </p:cNvSpPr>
          <p:nvPr/>
        </p:nvSpPr>
        <p:spPr>
          <a:xfrm>
            <a:off x="6543148" y="1727214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다목적체육관 </a:t>
            </a:r>
            <a:r>
              <a:rPr lang="ko-KR" altLang="en-US" sz="1600" dirty="0" err="1"/>
              <a:t>만인당</a:t>
            </a:r>
            <a:r>
              <a:rPr lang="ko-KR" altLang="en-US" sz="1600" dirty="0"/>
              <a:t> 건립</a:t>
            </a:r>
          </a:p>
        </p:txBody>
      </p:sp>
      <p:sp>
        <p:nvSpPr>
          <p:cNvPr id="24" name="제목 1">
            <a:extLst>
              <a:ext uri="{FF2B5EF4-FFF2-40B4-BE49-F238E27FC236}">
                <a16:creationId xmlns:a16="http://schemas.microsoft.com/office/drawing/2014/main" id="{E114D098-988B-4866-9406-7E8273463616}"/>
              </a:ext>
            </a:extLst>
          </p:cNvPr>
          <p:cNvSpPr txBox="1">
            <a:spLocks/>
          </p:cNvSpPr>
          <p:nvPr/>
        </p:nvSpPr>
        <p:spPr>
          <a:xfrm>
            <a:off x="6077194" y="5394605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전국 최대 규모의 실내체육관을 건립</a:t>
            </a:r>
          </a:p>
        </p:txBody>
      </p:sp>
      <p:sp>
        <p:nvSpPr>
          <p:cNvPr id="29" name="제목 1">
            <a:extLst>
              <a:ext uri="{FF2B5EF4-FFF2-40B4-BE49-F238E27FC236}">
                <a16:creationId xmlns:a16="http://schemas.microsoft.com/office/drawing/2014/main" id="{C6713F79-BB63-4E7C-86A4-37F2408145A0}"/>
              </a:ext>
            </a:extLst>
          </p:cNvPr>
          <p:cNvSpPr txBox="1">
            <a:spLocks/>
          </p:cNvSpPr>
          <p:nvPr/>
        </p:nvSpPr>
        <p:spPr>
          <a:xfrm>
            <a:off x="9696400" y="1740665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포항시립 미술관 건립 </a:t>
            </a:r>
          </a:p>
        </p:txBody>
      </p:sp>
      <p:sp>
        <p:nvSpPr>
          <p:cNvPr id="30" name="제목 1">
            <a:extLst>
              <a:ext uri="{FF2B5EF4-FFF2-40B4-BE49-F238E27FC236}">
                <a16:creationId xmlns:a16="http://schemas.microsoft.com/office/drawing/2014/main" id="{1D42C29A-35E1-4947-ABF0-0420E114B4B3}"/>
              </a:ext>
            </a:extLst>
          </p:cNvPr>
          <p:cNvSpPr txBox="1">
            <a:spLocks/>
          </p:cNvSpPr>
          <p:nvPr/>
        </p:nvSpPr>
        <p:spPr>
          <a:xfrm>
            <a:off x="9119409" y="5386535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세계유일의 </a:t>
            </a:r>
            <a:r>
              <a:rPr lang="ko-KR" altLang="en-US" sz="1600" dirty="0" err="1"/>
              <a:t>스틸아트</a:t>
            </a:r>
            <a:r>
              <a:rPr lang="ko-KR" altLang="en-US" sz="1600" dirty="0"/>
              <a:t> 미술관 건립</a:t>
            </a:r>
          </a:p>
        </p:txBody>
      </p:sp>
    </p:spTree>
    <p:extLst>
      <p:ext uri="{BB962C8B-B14F-4D97-AF65-F5344CB8AC3E}">
        <p14:creationId xmlns:p14="http://schemas.microsoft.com/office/powerpoint/2010/main" val="578450317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FE7D9B-A36F-39FA-FC20-C25E89CE6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456" y="319822"/>
            <a:ext cx="5582338" cy="461665"/>
          </a:xfrm>
        </p:spPr>
        <p:txBody>
          <a:bodyPr/>
          <a:lstStyle/>
          <a:p>
            <a:r>
              <a:rPr lang="ko-KR" altLang="en-US" dirty="0"/>
              <a:t>아이디어 행정의 성과들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64D49EA-6C5E-C19B-64DD-4D4588605A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03-6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0A4BB5-7F4F-C73B-54D5-A597F83DC800}"/>
              </a:ext>
            </a:extLst>
          </p:cNvPr>
          <p:cNvSpPr txBox="1"/>
          <p:nvPr/>
        </p:nvSpPr>
        <p:spPr>
          <a:xfrm>
            <a:off x="3346025" y="1032789"/>
            <a:ext cx="51214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49000">
                      <a:srgbClr val="92389C"/>
                    </a:gs>
                    <a:gs pos="86000">
                      <a:srgbClr val="3333CC"/>
                    </a:gs>
                    <a:gs pos="17000">
                      <a:srgbClr val="FD3D66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페이퍼로지 8 ExtraBold" pitchFamily="2" charset="-127"/>
                <a:ea typeface="페이퍼로지 8 ExtraBold" pitchFamily="2" charset="-127"/>
                <a:cs typeface="+mn-cs"/>
              </a:rPr>
              <a:t>아이디어가 현실이 된 순간들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D498964-AE1B-0E72-0D73-DA88DBABE774}"/>
              </a:ext>
            </a:extLst>
          </p:cNvPr>
          <p:cNvGrpSpPr/>
          <p:nvPr/>
        </p:nvGrpSpPr>
        <p:grpSpPr>
          <a:xfrm>
            <a:off x="3310675" y="1214869"/>
            <a:ext cx="5269881" cy="220613"/>
            <a:chOff x="2447149" y="1367964"/>
            <a:chExt cx="7487226" cy="257203"/>
          </a:xfrm>
        </p:grpSpPr>
        <p:sp>
          <p:nvSpPr>
            <p:cNvPr id="9" name="Freeform 16">
              <a:extLst>
                <a:ext uri="{FF2B5EF4-FFF2-40B4-BE49-F238E27FC236}">
                  <a16:creationId xmlns:a16="http://schemas.microsoft.com/office/drawing/2014/main" id="{EC0FFCCA-EAF2-E94E-C356-F1E84FD4FE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05622" y="1367964"/>
              <a:ext cx="328753" cy="248632"/>
            </a:xfrm>
            <a:custGeom>
              <a:avLst/>
              <a:gdLst>
                <a:gd name="T0" fmla="*/ 26 w 601"/>
                <a:gd name="T1" fmla="*/ 129 h 454"/>
                <a:gd name="T2" fmla="*/ 64 w 601"/>
                <a:gd name="T3" fmla="*/ 39 h 454"/>
                <a:gd name="T4" fmla="*/ 158 w 601"/>
                <a:gd name="T5" fmla="*/ 0 h 454"/>
                <a:gd name="T6" fmla="*/ 256 w 601"/>
                <a:gd name="T7" fmla="*/ 36 h 454"/>
                <a:gd name="T8" fmla="*/ 297 w 601"/>
                <a:gd name="T9" fmla="*/ 142 h 454"/>
                <a:gd name="T10" fmla="*/ 226 w 601"/>
                <a:gd name="T11" fmla="*/ 305 h 454"/>
                <a:gd name="T12" fmla="*/ 87 w 601"/>
                <a:gd name="T13" fmla="*/ 453 h 454"/>
                <a:gd name="T14" fmla="*/ 74 w 601"/>
                <a:gd name="T15" fmla="*/ 454 h 454"/>
                <a:gd name="T16" fmla="*/ 36 w 601"/>
                <a:gd name="T17" fmla="*/ 445 h 454"/>
                <a:gd name="T18" fmla="*/ 0 w 601"/>
                <a:gd name="T19" fmla="*/ 429 h 454"/>
                <a:gd name="T20" fmla="*/ 133 w 601"/>
                <a:gd name="T21" fmla="*/ 261 h 454"/>
                <a:gd name="T22" fmla="*/ 57 w 601"/>
                <a:gd name="T23" fmla="*/ 216 h 454"/>
                <a:gd name="T24" fmla="*/ 26 w 601"/>
                <a:gd name="T25" fmla="*/ 129 h 454"/>
                <a:gd name="T26" fmla="*/ 330 w 601"/>
                <a:gd name="T27" fmla="*/ 129 h 454"/>
                <a:gd name="T28" fmla="*/ 368 w 601"/>
                <a:gd name="T29" fmla="*/ 39 h 454"/>
                <a:gd name="T30" fmla="*/ 462 w 601"/>
                <a:gd name="T31" fmla="*/ 0 h 454"/>
                <a:gd name="T32" fmla="*/ 560 w 601"/>
                <a:gd name="T33" fmla="*/ 36 h 454"/>
                <a:gd name="T34" fmla="*/ 601 w 601"/>
                <a:gd name="T35" fmla="*/ 142 h 454"/>
                <a:gd name="T36" fmla="*/ 530 w 601"/>
                <a:gd name="T37" fmla="*/ 305 h 454"/>
                <a:gd name="T38" fmla="*/ 391 w 601"/>
                <a:gd name="T39" fmla="*/ 453 h 454"/>
                <a:gd name="T40" fmla="*/ 378 w 601"/>
                <a:gd name="T41" fmla="*/ 454 h 454"/>
                <a:gd name="T42" fmla="*/ 339 w 601"/>
                <a:gd name="T43" fmla="*/ 445 h 454"/>
                <a:gd name="T44" fmla="*/ 304 w 601"/>
                <a:gd name="T45" fmla="*/ 429 h 454"/>
                <a:gd name="T46" fmla="*/ 436 w 601"/>
                <a:gd name="T47" fmla="*/ 261 h 454"/>
                <a:gd name="T48" fmla="*/ 360 w 601"/>
                <a:gd name="T49" fmla="*/ 216 h 454"/>
                <a:gd name="T50" fmla="*/ 330 w 601"/>
                <a:gd name="T51" fmla="*/ 12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1" h="454">
                  <a:moveTo>
                    <a:pt x="26" y="129"/>
                  </a:moveTo>
                  <a:cubicBezTo>
                    <a:pt x="26" y="95"/>
                    <a:pt x="39" y="65"/>
                    <a:pt x="64" y="39"/>
                  </a:cubicBezTo>
                  <a:cubicBezTo>
                    <a:pt x="89" y="13"/>
                    <a:pt x="121" y="0"/>
                    <a:pt x="158" y="0"/>
                  </a:cubicBezTo>
                  <a:cubicBezTo>
                    <a:pt x="196" y="0"/>
                    <a:pt x="229" y="12"/>
                    <a:pt x="256" y="36"/>
                  </a:cubicBezTo>
                  <a:cubicBezTo>
                    <a:pt x="284" y="60"/>
                    <a:pt x="297" y="95"/>
                    <a:pt x="297" y="142"/>
                  </a:cubicBezTo>
                  <a:cubicBezTo>
                    <a:pt x="297" y="189"/>
                    <a:pt x="274" y="243"/>
                    <a:pt x="226" y="305"/>
                  </a:cubicBezTo>
                  <a:cubicBezTo>
                    <a:pt x="179" y="367"/>
                    <a:pt x="133" y="416"/>
                    <a:pt x="87" y="453"/>
                  </a:cubicBezTo>
                  <a:cubicBezTo>
                    <a:pt x="85" y="454"/>
                    <a:pt x="81" y="454"/>
                    <a:pt x="74" y="454"/>
                  </a:cubicBezTo>
                  <a:cubicBezTo>
                    <a:pt x="68" y="454"/>
                    <a:pt x="55" y="451"/>
                    <a:pt x="36" y="445"/>
                  </a:cubicBezTo>
                  <a:cubicBezTo>
                    <a:pt x="16" y="438"/>
                    <a:pt x="4" y="433"/>
                    <a:pt x="0" y="429"/>
                  </a:cubicBezTo>
                  <a:cubicBezTo>
                    <a:pt x="51" y="370"/>
                    <a:pt x="95" y="314"/>
                    <a:pt x="133" y="261"/>
                  </a:cubicBezTo>
                  <a:cubicBezTo>
                    <a:pt x="102" y="255"/>
                    <a:pt x="77" y="240"/>
                    <a:pt x="57" y="216"/>
                  </a:cubicBezTo>
                  <a:cubicBezTo>
                    <a:pt x="36" y="192"/>
                    <a:pt x="26" y="163"/>
                    <a:pt x="26" y="129"/>
                  </a:cubicBezTo>
                  <a:close/>
                  <a:moveTo>
                    <a:pt x="330" y="129"/>
                  </a:moveTo>
                  <a:cubicBezTo>
                    <a:pt x="330" y="95"/>
                    <a:pt x="342" y="65"/>
                    <a:pt x="368" y="39"/>
                  </a:cubicBezTo>
                  <a:cubicBezTo>
                    <a:pt x="393" y="13"/>
                    <a:pt x="424" y="0"/>
                    <a:pt x="462" y="0"/>
                  </a:cubicBezTo>
                  <a:cubicBezTo>
                    <a:pt x="500" y="0"/>
                    <a:pt x="532" y="12"/>
                    <a:pt x="560" y="36"/>
                  </a:cubicBezTo>
                  <a:cubicBezTo>
                    <a:pt x="587" y="60"/>
                    <a:pt x="601" y="95"/>
                    <a:pt x="601" y="142"/>
                  </a:cubicBezTo>
                  <a:cubicBezTo>
                    <a:pt x="601" y="189"/>
                    <a:pt x="577" y="243"/>
                    <a:pt x="530" y="305"/>
                  </a:cubicBezTo>
                  <a:cubicBezTo>
                    <a:pt x="483" y="367"/>
                    <a:pt x="436" y="416"/>
                    <a:pt x="391" y="453"/>
                  </a:cubicBezTo>
                  <a:cubicBezTo>
                    <a:pt x="389" y="454"/>
                    <a:pt x="385" y="454"/>
                    <a:pt x="378" y="454"/>
                  </a:cubicBezTo>
                  <a:cubicBezTo>
                    <a:pt x="372" y="454"/>
                    <a:pt x="359" y="451"/>
                    <a:pt x="339" y="445"/>
                  </a:cubicBezTo>
                  <a:cubicBezTo>
                    <a:pt x="320" y="438"/>
                    <a:pt x="308" y="433"/>
                    <a:pt x="304" y="429"/>
                  </a:cubicBezTo>
                  <a:cubicBezTo>
                    <a:pt x="354" y="370"/>
                    <a:pt x="399" y="314"/>
                    <a:pt x="436" y="261"/>
                  </a:cubicBezTo>
                  <a:cubicBezTo>
                    <a:pt x="406" y="255"/>
                    <a:pt x="381" y="240"/>
                    <a:pt x="360" y="216"/>
                  </a:cubicBezTo>
                  <a:cubicBezTo>
                    <a:pt x="340" y="192"/>
                    <a:pt x="330" y="163"/>
                    <a:pt x="330" y="129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A6FE4100-64AC-6E78-16CD-603D023A6702}"/>
                </a:ext>
              </a:extLst>
            </p:cNvPr>
            <p:cNvSpPr>
              <a:spLocks noEditPoints="1"/>
            </p:cNvSpPr>
            <p:nvPr/>
          </p:nvSpPr>
          <p:spPr bwMode="auto">
            <a:xfrm flipH="1" flipV="1">
              <a:off x="2447149" y="1376535"/>
              <a:ext cx="328753" cy="248632"/>
            </a:xfrm>
            <a:custGeom>
              <a:avLst/>
              <a:gdLst>
                <a:gd name="T0" fmla="*/ 26 w 601"/>
                <a:gd name="T1" fmla="*/ 129 h 454"/>
                <a:gd name="T2" fmla="*/ 64 w 601"/>
                <a:gd name="T3" fmla="*/ 39 h 454"/>
                <a:gd name="T4" fmla="*/ 158 w 601"/>
                <a:gd name="T5" fmla="*/ 0 h 454"/>
                <a:gd name="T6" fmla="*/ 256 w 601"/>
                <a:gd name="T7" fmla="*/ 36 h 454"/>
                <a:gd name="T8" fmla="*/ 297 w 601"/>
                <a:gd name="T9" fmla="*/ 142 h 454"/>
                <a:gd name="T10" fmla="*/ 226 w 601"/>
                <a:gd name="T11" fmla="*/ 305 h 454"/>
                <a:gd name="T12" fmla="*/ 87 w 601"/>
                <a:gd name="T13" fmla="*/ 453 h 454"/>
                <a:gd name="T14" fmla="*/ 74 w 601"/>
                <a:gd name="T15" fmla="*/ 454 h 454"/>
                <a:gd name="T16" fmla="*/ 36 w 601"/>
                <a:gd name="T17" fmla="*/ 445 h 454"/>
                <a:gd name="T18" fmla="*/ 0 w 601"/>
                <a:gd name="T19" fmla="*/ 429 h 454"/>
                <a:gd name="T20" fmla="*/ 133 w 601"/>
                <a:gd name="T21" fmla="*/ 261 h 454"/>
                <a:gd name="T22" fmla="*/ 57 w 601"/>
                <a:gd name="T23" fmla="*/ 216 h 454"/>
                <a:gd name="T24" fmla="*/ 26 w 601"/>
                <a:gd name="T25" fmla="*/ 129 h 454"/>
                <a:gd name="T26" fmla="*/ 330 w 601"/>
                <a:gd name="T27" fmla="*/ 129 h 454"/>
                <a:gd name="T28" fmla="*/ 368 w 601"/>
                <a:gd name="T29" fmla="*/ 39 h 454"/>
                <a:gd name="T30" fmla="*/ 462 w 601"/>
                <a:gd name="T31" fmla="*/ 0 h 454"/>
                <a:gd name="T32" fmla="*/ 560 w 601"/>
                <a:gd name="T33" fmla="*/ 36 h 454"/>
                <a:gd name="T34" fmla="*/ 601 w 601"/>
                <a:gd name="T35" fmla="*/ 142 h 454"/>
                <a:gd name="T36" fmla="*/ 530 w 601"/>
                <a:gd name="T37" fmla="*/ 305 h 454"/>
                <a:gd name="T38" fmla="*/ 391 w 601"/>
                <a:gd name="T39" fmla="*/ 453 h 454"/>
                <a:gd name="T40" fmla="*/ 378 w 601"/>
                <a:gd name="T41" fmla="*/ 454 h 454"/>
                <a:gd name="T42" fmla="*/ 339 w 601"/>
                <a:gd name="T43" fmla="*/ 445 h 454"/>
                <a:gd name="T44" fmla="*/ 304 w 601"/>
                <a:gd name="T45" fmla="*/ 429 h 454"/>
                <a:gd name="T46" fmla="*/ 436 w 601"/>
                <a:gd name="T47" fmla="*/ 261 h 454"/>
                <a:gd name="T48" fmla="*/ 360 w 601"/>
                <a:gd name="T49" fmla="*/ 216 h 454"/>
                <a:gd name="T50" fmla="*/ 330 w 601"/>
                <a:gd name="T51" fmla="*/ 12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1" h="454">
                  <a:moveTo>
                    <a:pt x="26" y="129"/>
                  </a:moveTo>
                  <a:cubicBezTo>
                    <a:pt x="26" y="95"/>
                    <a:pt x="39" y="65"/>
                    <a:pt x="64" y="39"/>
                  </a:cubicBezTo>
                  <a:cubicBezTo>
                    <a:pt x="89" y="13"/>
                    <a:pt x="121" y="0"/>
                    <a:pt x="158" y="0"/>
                  </a:cubicBezTo>
                  <a:cubicBezTo>
                    <a:pt x="196" y="0"/>
                    <a:pt x="229" y="12"/>
                    <a:pt x="256" y="36"/>
                  </a:cubicBezTo>
                  <a:cubicBezTo>
                    <a:pt x="284" y="60"/>
                    <a:pt x="297" y="95"/>
                    <a:pt x="297" y="142"/>
                  </a:cubicBezTo>
                  <a:cubicBezTo>
                    <a:pt x="297" y="189"/>
                    <a:pt x="274" y="243"/>
                    <a:pt x="226" y="305"/>
                  </a:cubicBezTo>
                  <a:cubicBezTo>
                    <a:pt x="179" y="367"/>
                    <a:pt x="133" y="416"/>
                    <a:pt x="87" y="453"/>
                  </a:cubicBezTo>
                  <a:cubicBezTo>
                    <a:pt x="85" y="454"/>
                    <a:pt x="81" y="454"/>
                    <a:pt x="74" y="454"/>
                  </a:cubicBezTo>
                  <a:cubicBezTo>
                    <a:pt x="68" y="454"/>
                    <a:pt x="55" y="451"/>
                    <a:pt x="36" y="445"/>
                  </a:cubicBezTo>
                  <a:cubicBezTo>
                    <a:pt x="16" y="438"/>
                    <a:pt x="4" y="433"/>
                    <a:pt x="0" y="429"/>
                  </a:cubicBezTo>
                  <a:cubicBezTo>
                    <a:pt x="51" y="370"/>
                    <a:pt x="95" y="314"/>
                    <a:pt x="133" y="261"/>
                  </a:cubicBezTo>
                  <a:cubicBezTo>
                    <a:pt x="102" y="255"/>
                    <a:pt x="77" y="240"/>
                    <a:pt x="57" y="216"/>
                  </a:cubicBezTo>
                  <a:cubicBezTo>
                    <a:pt x="36" y="192"/>
                    <a:pt x="26" y="163"/>
                    <a:pt x="26" y="129"/>
                  </a:cubicBezTo>
                  <a:close/>
                  <a:moveTo>
                    <a:pt x="330" y="129"/>
                  </a:moveTo>
                  <a:cubicBezTo>
                    <a:pt x="330" y="95"/>
                    <a:pt x="342" y="65"/>
                    <a:pt x="368" y="39"/>
                  </a:cubicBezTo>
                  <a:cubicBezTo>
                    <a:pt x="393" y="13"/>
                    <a:pt x="424" y="0"/>
                    <a:pt x="462" y="0"/>
                  </a:cubicBezTo>
                  <a:cubicBezTo>
                    <a:pt x="500" y="0"/>
                    <a:pt x="532" y="12"/>
                    <a:pt x="560" y="36"/>
                  </a:cubicBezTo>
                  <a:cubicBezTo>
                    <a:pt x="587" y="60"/>
                    <a:pt x="601" y="95"/>
                    <a:pt x="601" y="142"/>
                  </a:cubicBezTo>
                  <a:cubicBezTo>
                    <a:pt x="601" y="189"/>
                    <a:pt x="577" y="243"/>
                    <a:pt x="530" y="305"/>
                  </a:cubicBezTo>
                  <a:cubicBezTo>
                    <a:pt x="483" y="367"/>
                    <a:pt x="436" y="416"/>
                    <a:pt x="391" y="453"/>
                  </a:cubicBezTo>
                  <a:cubicBezTo>
                    <a:pt x="389" y="454"/>
                    <a:pt x="385" y="454"/>
                    <a:pt x="378" y="454"/>
                  </a:cubicBezTo>
                  <a:cubicBezTo>
                    <a:pt x="372" y="454"/>
                    <a:pt x="359" y="451"/>
                    <a:pt x="339" y="445"/>
                  </a:cubicBezTo>
                  <a:cubicBezTo>
                    <a:pt x="320" y="438"/>
                    <a:pt x="308" y="433"/>
                    <a:pt x="304" y="429"/>
                  </a:cubicBezTo>
                  <a:cubicBezTo>
                    <a:pt x="354" y="370"/>
                    <a:pt x="399" y="314"/>
                    <a:pt x="436" y="261"/>
                  </a:cubicBezTo>
                  <a:cubicBezTo>
                    <a:pt x="406" y="255"/>
                    <a:pt x="381" y="240"/>
                    <a:pt x="360" y="216"/>
                  </a:cubicBezTo>
                  <a:cubicBezTo>
                    <a:pt x="340" y="192"/>
                    <a:pt x="330" y="163"/>
                    <a:pt x="330" y="129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</p:grpSp>
      <p:sp>
        <p:nvSpPr>
          <p:cNvPr id="34" name="슬라이드 번호 개체 틀 33">
            <a:extLst>
              <a:ext uri="{FF2B5EF4-FFF2-40B4-BE49-F238E27FC236}">
                <a16:creationId xmlns:a16="http://schemas.microsoft.com/office/drawing/2014/main" id="{9090006B-7800-82D7-A58B-B4AFE416D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CBBB2-4F07-4B76-B2F8-CA947F216D5A}" type="slidenum">
              <a:rPr kumimoji="0" lang="ko-KR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ko-KR" alt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프리젠테이션 4 Regular"/>
              <a:ea typeface="프리젠테이션 4 Regular"/>
              <a:cs typeface="+mn-cs"/>
            </a:endParaRP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092E85F1-091F-4AA5-A1BA-1D37E05290A2}"/>
              </a:ext>
            </a:extLst>
          </p:cNvPr>
          <p:cNvSpPr/>
          <p:nvPr/>
        </p:nvSpPr>
        <p:spPr>
          <a:xfrm>
            <a:off x="10272464" y="187359"/>
            <a:ext cx="1906904" cy="665886"/>
          </a:xfrm>
          <a:prstGeom prst="roundRect">
            <a:avLst>
              <a:gd name="adj" fmla="val 1595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프리젠테이션 7 Bold"/>
                <a:ea typeface="프리젠테이션 4 Regular"/>
                <a:cs typeface="+mn-cs"/>
              </a:rPr>
              <a:t> 박 승 호 前 포항시장</a:t>
            </a:r>
            <a:endParaRPr kumimoji="0" lang="ko-KR" alt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프리젠테이션 7 Bold"/>
              <a:ea typeface="프리젠테이션 7 Bold"/>
              <a:cs typeface="+mn-cs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D723E17B-FFE5-4B9B-BD26-0B42BABF20E2}"/>
              </a:ext>
            </a:extLst>
          </p:cNvPr>
          <p:cNvSpPr/>
          <p:nvPr/>
        </p:nvSpPr>
        <p:spPr>
          <a:xfrm>
            <a:off x="192238" y="2124030"/>
            <a:ext cx="2976046" cy="3293932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979D91F6-63F8-4177-B569-0EFB154FB628}"/>
              </a:ext>
            </a:extLst>
          </p:cNvPr>
          <p:cNvSpPr/>
          <p:nvPr/>
        </p:nvSpPr>
        <p:spPr>
          <a:xfrm>
            <a:off x="3224108" y="2124030"/>
            <a:ext cx="2880320" cy="3286227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8E26F238-C278-4583-AC96-70C1515EFF1E}"/>
              </a:ext>
            </a:extLst>
          </p:cNvPr>
          <p:cNvSpPr/>
          <p:nvPr/>
        </p:nvSpPr>
        <p:spPr>
          <a:xfrm>
            <a:off x="6171759" y="2131736"/>
            <a:ext cx="2880319" cy="3286226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8C531894-8483-4415-BE13-3B876F08109E}"/>
              </a:ext>
            </a:extLst>
          </p:cNvPr>
          <p:cNvSpPr/>
          <p:nvPr/>
        </p:nvSpPr>
        <p:spPr>
          <a:xfrm>
            <a:off x="9119409" y="2131736"/>
            <a:ext cx="2880319" cy="3278521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D934BF6-DF63-4FA5-9128-7A690E48F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5968" y="2172819"/>
            <a:ext cx="2743124" cy="3143121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4B097B3C-B074-4657-B4D9-19D1F263DE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9088" y="2172819"/>
            <a:ext cx="2747232" cy="3143121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3C1DB2E7-22D8-4E29-BB08-7C8250B263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80275" y="2179114"/>
            <a:ext cx="2758585" cy="313682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5900D99A-29AC-40E9-BBDF-F9AE5C9E35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7381" y="2181173"/>
            <a:ext cx="2886189" cy="313476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sp>
        <p:nvSpPr>
          <p:cNvPr id="37" name="제목 1">
            <a:extLst>
              <a:ext uri="{FF2B5EF4-FFF2-40B4-BE49-F238E27FC236}">
                <a16:creationId xmlns:a16="http://schemas.microsoft.com/office/drawing/2014/main" id="{6BF20426-4BFF-4C19-9AB4-DD50D5EFE730}"/>
              </a:ext>
            </a:extLst>
          </p:cNvPr>
          <p:cNvSpPr txBox="1">
            <a:spLocks/>
          </p:cNvSpPr>
          <p:nvPr/>
        </p:nvSpPr>
        <p:spPr>
          <a:xfrm>
            <a:off x="779146" y="1719508"/>
            <a:ext cx="1304493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영일만대교 건설추진</a:t>
            </a:r>
          </a:p>
        </p:txBody>
      </p:sp>
      <p:sp>
        <p:nvSpPr>
          <p:cNvPr id="38" name="제목 1">
            <a:extLst>
              <a:ext uri="{FF2B5EF4-FFF2-40B4-BE49-F238E27FC236}">
                <a16:creationId xmlns:a16="http://schemas.microsoft.com/office/drawing/2014/main" id="{F4D9B7D8-6300-4837-9152-3AA0EF1AFD8E}"/>
              </a:ext>
            </a:extLst>
          </p:cNvPr>
          <p:cNvSpPr txBox="1">
            <a:spLocks/>
          </p:cNvSpPr>
          <p:nvPr/>
        </p:nvSpPr>
        <p:spPr>
          <a:xfrm>
            <a:off x="503126" y="5402430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포항 대역사의 기반을 놓다</a:t>
            </a:r>
          </a:p>
        </p:txBody>
      </p:sp>
      <p:sp>
        <p:nvSpPr>
          <p:cNvPr id="39" name="제목 1">
            <a:extLst>
              <a:ext uri="{FF2B5EF4-FFF2-40B4-BE49-F238E27FC236}">
                <a16:creationId xmlns:a16="http://schemas.microsoft.com/office/drawing/2014/main" id="{F7EE41FF-FA79-4D00-B8E5-F5AD2CCF1F3A}"/>
              </a:ext>
            </a:extLst>
          </p:cNvPr>
          <p:cNvSpPr txBox="1">
            <a:spLocks/>
          </p:cNvSpPr>
          <p:nvPr/>
        </p:nvSpPr>
        <p:spPr>
          <a:xfrm>
            <a:off x="3228096" y="1719507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시내 전역 </a:t>
            </a:r>
            <a:r>
              <a:rPr lang="ko-KR" altLang="en-US" sz="1600" dirty="0" err="1"/>
              <a:t>하수관거</a:t>
            </a:r>
            <a:r>
              <a:rPr lang="ko-KR" altLang="en-US" sz="1600" dirty="0"/>
              <a:t> 정비사업 추진</a:t>
            </a:r>
          </a:p>
        </p:txBody>
      </p:sp>
      <p:sp>
        <p:nvSpPr>
          <p:cNvPr id="41" name="제목 1">
            <a:extLst>
              <a:ext uri="{FF2B5EF4-FFF2-40B4-BE49-F238E27FC236}">
                <a16:creationId xmlns:a16="http://schemas.microsoft.com/office/drawing/2014/main" id="{FFC49576-4865-43EE-B7D6-DAA162AEFC66}"/>
              </a:ext>
            </a:extLst>
          </p:cNvPr>
          <p:cNvSpPr txBox="1">
            <a:spLocks/>
          </p:cNvSpPr>
          <p:nvPr/>
        </p:nvSpPr>
        <p:spPr>
          <a:xfrm>
            <a:off x="3134548" y="5379268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환경도시로 나아가는 인프라를 놓다</a:t>
            </a:r>
          </a:p>
        </p:txBody>
      </p:sp>
      <p:sp>
        <p:nvSpPr>
          <p:cNvPr id="23" name="제목 1">
            <a:extLst>
              <a:ext uri="{FF2B5EF4-FFF2-40B4-BE49-F238E27FC236}">
                <a16:creationId xmlns:a16="http://schemas.microsoft.com/office/drawing/2014/main" id="{3CD038BF-FD06-4486-AE84-A16694254B72}"/>
              </a:ext>
            </a:extLst>
          </p:cNvPr>
          <p:cNvSpPr txBox="1">
            <a:spLocks/>
          </p:cNvSpPr>
          <p:nvPr/>
        </p:nvSpPr>
        <p:spPr>
          <a:xfrm>
            <a:off x="6543148" y="1727214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송도백사장 복원사업 추진 </a:t>
            </a:r>
          </a:p>
        </p:txBody>
      </p:sp>
      <p:sp>
        <p:nvSpPr>
          <p:cNvPr id="24" name="제목 1">
            <a:extLst>
              <a:ext uri="{FF2B5EF4-FFF2-40B4-BE49-F238E27FC236}">
                <a16:creationId xmlns:a16="http://schemas.microsoft.com/office/drawing/2014/main" id="{E114D098-988B-4866-9406-7E8273463616}"/>
              </a:ext>
            </a:extLst>
          </p:cNvPr>
          <p:cNvSpPr txBox="1">
            <a:spLocks/>
          </p:cNvSpPr>
          <p:nvPr/>
        </p:nvSpPr>
        <p:spPr>
          <a:xfrm>
            <a:off x="6077194" y="5394605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명사십리 송도의 명성회복에 나서다</a:t>
            </a:r>
          </a:p>
        </p:txBody>
      </p:sp>
      <p:sp>
        <p:nvSpPr>
          <p:cNvPr id="29" name="제목 1">
            <a:extLst>
              <a:ext uri="{FF2B5EF4-FFF2-40B4-BE49-F238E27FC236}">
                <a16:creationId xmlns:a16="http://schemas.microsoft.com/office/drawing/2014/main" id="{C6713F79-BB63-4E7C-86A4-37F2408145A0}"/>
              </a:ext>
            </a:extLst>
          </p:cNvPr>
          <p:cNvSpPr txBox="1">
            <a:spLocks/>
          </p:cNvSpPr>
          <p:nvPr/>
        </p:nvSpPr>
        <p:spPr>
          <a:xfrm>
            <a:off x="9396312" y="1721881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포항 </a:t>
            </a:r>
            <a:r>
              <a:rPr lang="ko-KR" altLang="en-US" sz="1600" dirty="0" err="1"/>
              <a:t>스틸아트페스티벌</a:t>
            </a:r>
            <a:r>
              <a:rPr lang="ko-KR" altLang="en-US" sz="1600" dirty="0"/>
              <a:t> 개최</a:t>
            </a:r>
          </a:p>
        </p:txBody>
      </p:sp>
      <p:sp>
        <p:nvSpPr>
          <p:cNvPr id="30" name="제목 1">
            <a:extLst>
              <a:ext uri="{FF2B5EF4-FFF2-40B4-BE49-F238E27FC236}">
                <a16:creationId xmlns:a16="http://schemas.microsoft.com/office/drawing/2014/main" id="{1D42C29A-35E1-4947-ABF0-0420E114B4B3}"/>
              </a:ext>
            </a:extLst>
          </p:cNvPr>
          <p:cNvSpPr txBox="1">
            <a:spLocks/>
          </p:cNvSpPr>
          <p:nvPr/>
        </p:nvSpPr>
        <p:spPr>
          <a:xfrm>
            <a:off x="9369381" y="5386535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세계 유일의 축제를 만들다</a:t>
            </a:r>
          </a:p>
        </p:txBody>
      </p:sp>
    </p:spTree>
    <p:extLst>
      <p:ext uri="{BB962C8B-B14F-4D97-AF65-F5344CB8AC3E}">
        <p14:creationId xmlns:p14="http://schemas.microsoft.com/office/powerpoint/2010/main" val="843851675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FE7D9B-A36F-39FA-FC20-C25E89CE6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456" y="319822"/>
            <a:ext cx="5582338" cy="461665"/>
          </a:xfrm>
        </p:spPr>
        <p:txBody>
          <a:bodyPr/>
          <a:lstStyle/>
          <a:p>
            <a:r>
              <a:rPr lang="ko-KR" altLang="en-US" dirty="0"/>
              <a:t>아이디어 행정의 성과들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64D49EA-6C5E-C19B-64DD-4D4588605A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03-7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0A4BB5-7F4F-C73B-54D5-A597F83DC800}"/>
              </a:ext>
            </a:extLst>
          </p:cNvPr>
          <p:cNvSpPr txBox="1"/>
          <p:nvPr/>
        </p:nvSpPr>
        <p:spPr>
          <a:xfrm>
            <a:off x="3346025" y="1032789"/>
            <a:ext cx="51214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49000">
                      <a:srgbClr val="92389C"/>
                    </a:gs>
                    <a:gs pos="86000">
                      <a:srgbClr val="3333CC"/>
                    </a:gs>
                    <a:gs pos="17000">
                      <a:srgbClr val="FD3D66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페이퍼로지 8 ExtraBold" pitchFamily="2" charset="-127"/>
                <a:ea typeface="페이퍼로지 8 ExtraBold" pitchFamily="2" charset="-127"/>
                <a:cs typeface="+mn-cs"/>
              </a:rPr>
              <a:t>아이디어가 현실이 된 순간들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D498964-AE1B-0E72-0D73-DA88DBABE774}"/>
              </a:ext>
            </a:extLst>
          </p:cNvPr>
          <p:cNvGrpSpPr/>
          <p:nvPr/>
        </p:nvGrpSpPr>
        <p:grpSpPr>
          <a:xfrm>
            <a:off x="3310675" y="1214869"/>
            <a:ext cx="5269881" cy="220613"/>
            <a:chOff x="2447149" y="1367964"/>
            <a:chExt cx="7487226" cy="257203"/>
          </a:xfrm>
        </p:grpSpPr>
        <p:sp>
          <p:nvSpPr>
            <p:cNvPr id="9" name="Freeform 16">
              <a:extLst>
                <a:ext uri="{FF2B5EF4-FFF2-40B4-BE49-F238E27FC236}">
                  <a16:creationId xmlns:a16="http://schemas.microsoft.com/office/drawing/2014/main" id="{EC0FFCCA-EAF2-E94E-C356-F1E84FD4FE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05622" y="1367964"/>
              <a:ext cx="328753" cy="248632"/>
            </a:xfrm>
            <a:custGeom>
              <a:avLst/>
              <a:gdLst>
                <a:gd name="T0" fmla="*/ 26 w 601"/>
                <a:gd name="T1" fmla="*/ 129 h 454"/>
                <a:gd name="T2" fmla="*/ 64 w 601"/>
                <a:gd name="T3" fmla="*/ 39 h 454"/>
                <a:gd name="T4" fmla="*/ 158 w 601"/>
                <a:gd name="T5" fmla="*/ 0 h 454"/>
                <a:gd name="T6" fmla="*/ 256 w 601"/>
                <a:gd name="T7" fmla="*/ 36 h 454"/>
                <a:gd name="T8" fmla="*/ 297 w 601"/>
                <a:gd name="T9" fmla="*/ 142 h 454"/>
                <a:gd name="T10" fmla="*/ 226 w 601"/>
                <a:gd name="T11" fmla="*/ 305 h 454"/>
                <a:gd name="T12" fmla="*/ 87 w 601"/>
                <a:gd name="T13" fmla="*/ 453 h 454"/>
                <a:gd name="T14" fmla="*/ 74 w 601"/>
                <a:gd name="T15" fmla="*/ 454 h 454"/>
                <a:gd name="T16" fmla="*/ 36 w 601"/>
                <a:gd name="T17" fmla="*/ 445 h 454"/>
                <a:gd name="T18" fmla="*/ 0 w 601"/>
                <a:gd name="T19" fmla="*/ 429 h 454"/>
                <a:gd name="T20" fmla="*/ 133 w 601"/>
                <a:gd name="T21" fmla="*/ 261 h 454"/>
                <a:gd name="T22" fmla="*/ 57 w 601"/>
                <a:gd name="T23" fmla="*/ 216 h 454"/>
                <a:gd name="T24" fmla="*/ 26 w 601"/>
                <a:gd name="T25" fmla="*/ 129 h 454"/>
                <a:gd name="T26" fmla="*/ 330 w 601"/>
                <a:gd name="T27" fmla="*/ 129 h 454"/>
                <a:gd name="T28" fmla="*/ 368 w 601"/>
                <a:gd name="T29" fmla="*/ 39 h 454"/>
                <a:gd name="T30" fmla="*/ 462 w 601"/>
                <a:gd name="T31" fmla="*/ 0 h 454"/>
                <a:gd name="T32" fmla="*/ 560 w 601"/>
                <a:gd name="T33" fmla="*/ 36 h 454"/>
                <a:gd name="T34" fmla="*/ 601 w 601"/>
                <a:gd name="T35" fmla="*/ 142 h 454"/>
                <a:gd name="T36" fmla="*/ 530 w 601"/>
                <a:gd name="T37" fmla="*/ 305 h 454"/>
                <a:gd name="T38" fmla="*/ 391 w 601"/>
                <a:gd name="T39" fmla="*/ 453 h 454"/>
                <a:gd name="T40" fmla="*/ 378 w 601"/>
                <a:gd name="T41" fmla="*/ 454 h 454"/>
                <a:gd name="T42" fmla="*/ 339 w 601"/>
                <a:gd name="T43" fmla="*/ 445 h 454"/>
                <a:gd name="T44" fmla="*/ 304 w 601"/>
                <a:gd name="T45" fmla="*/ 429 h 454"/>
                <a:gd name="T46" fmla="*/ 436 w 601"/>
                <a:gd name="T47" fmla="*/ 261 h 454"/>
                <a:gd name="T48" fmla="*/ 360 w 601"/>
                <a:gd name="T49" fmla="*/ 216 h 454"/>
                <a:gd name="T50" fmla="*/ 330 w 601"/>
                <a:gd name="T51" fmla="*/ 12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1" h="454">
                  <a:moveTo>
                    <a:pt x="26" y="129"/>
                  </a:moveTo>
                  <a:cubicBezTo>
                    <a:pt x="26" y="95"/>
                    <a:pt x="39" y="65"/>
                    <a:pt x="64" y="39"/>
                  </a:cubicBezTo>
                  <a:cubicBezTo>
                    <a:pt x="89" y="13"/>
                    <a:pt x="121" y="0"/>
                    <a:pt x="158" y="0"/>
                  </a:cubicBezTo>
                  <a:cubicBezTo>
                    <a:pt x="196" y="0"/>
                    <a:pt x="229" y="12"/>
                    <a:pt x="256" y="36"/>
                  </a:cubicBezTo>
                  <a:cubicBezTo>
                    <a:pt x="284" y="60"/>
                    <a:pt x="297" y="95"/>
                    <a:pt x="297" y="142"/>
                  </a:cubicBezTo>
                  <a:cubicBezTo>
                    <a:pt x="297" y="189"/>
                    <a:pt x="274" y="243"/>
                    <a:pt x="226" y="305"/>
                  </a:cubicBezTo>
                  <a:cubicBezTo>
                    <a:pt x="179" y="367"/>
                    <a:pt x="133" y="416"/>
                    <a:pt x="87" y="453"/>
                  </a:cubicBezTo>
                  <a:cubicBezTo>
                    <a:pt x="85" y="454"/>
                    <a:pt x="81" y="454"/>
                    <a:pt x="74" y="454"/>
                  </a:cubicBezTo>
                  <a:cubicBezTo>
                    <a:pt x="68" y="454"/>
                    <a:pt x="55" y="451"/>
                    <a:pt x="36" y="445"/>
                  </a:cubicBezTo>
                  <a:cubicBezTo>
                    <a:pt x="16" y="438"/>
                    <a:pt x="4" y="433"/>
                    <a:pt x="0" y="429"/>
                  </a:cubicBezTo>
                  <a:cubicBezTo>
                    <a:pt x="51" y="370"/>
                    <a:pt x="95" y="314"/>
                    <a:pt x="133" y="261"/>
                  </a:cubicBezTo>
                  <a:cubicBezTo>
                    <a:pt x="102" y="255"/>
                    <a:pt x="77" y="240"/>
                    <a:pt x="57" y="216"/>
                  </a:cubicBezTo>
                  <a:cubicBezTo>
                    <a:pt x="36" y="192"/>
                    <a:pt x="26" y="163"/>
                    <a:pt x="26" y="129"/>
                  </a:cubicBezTo>
                  <a:close/>
                  <a:moveTo>
                    <a:pt x="330" y="129"/>
                  </a:moveTo>
                  <a:cubicBezTo>
                    <a:pt x="330" y="95"/>
                    <a:pt x="342" y="65"/>
                    <a:pt x="368" y="39"/>
                  </a:cubicBezTo>
                  <a:cubicBezTo>
                    <a:pt x="393" y="13"/>
                    <a:pt x="424" y="0"/>
                    <a:pt x="462" y="0"/>
                  </a:cubicBezTo>
                  <a:cubicBezTo>
                    <a:pt x="500" y="0"/>
                    <a:pt x="532" y="12"/>
                    <a:pt x="560" y="36"/>
                  </a:cubicBezTo>
                  <a:cubicBezTo>
                    <a:pt x="587" y="60"/>
                    <a:pt x="601" y="95"/>
                    <a:pt x="601" y="142"/>
                  </a:cubicBezTo>
                  <a:cubicBezTo>
                    <a:pt x="601" y="189"/>
                    <a:pt x="577" y="243"/>
                    <a:pt x="530" y="305"/>
                  </a:cubicBezTo>
                  <a:cubicBezTo>
                    <a:pt x="483" y="367"/>
                    <a:pt x="436" y="416"/>
                    <a:pt x="391" y="453"/>
                  </a:cubicBezTo>
                  <a:cubicBezTo>
                    <a:pt x="389" y="454"/>
                    <a:pt x="385" y="454"/>
                    <a:pt x="378" y="454"/>
                  </a:cubicBezTo>
                  <a:cubicBezTo>
                    <a:pt x="372" y="454"/>
                    <a:pt x="359" y="451"/>
                    <a:pt x="339" y="445"/>
                  </a:cubicBezTo>
                  <a:cubicBezTo>
                    <a:pt x="320" y="438"/>
                    <a:pt x="308" y="433"/>
                    <a:pt x="304" y="429"/>
                  </a:cubicBezTo>
                  <a:cubicBezTo>
                    <a:pt x="354" y="370"/>
                    <a:pt x="399" y="314"/>
                    <a:pt x="436" y="261"/>
                  </a:cubicBezTo>
                  <a:cubicBezTo>
                    <a:pt x="406" y="255"/>
                    <a:pt x="381" y="240"/>
                    <a:pt x="360" y="216"/>
                  </a:cubicBezTo>
                  <a:cubicBezTo>
                    <a:pt x="340" y="192"/>
                    <a:pt x="330" y="163"/>
                    <a:pt x="330" y="129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A6FE4100-64AC-6E78-16CD-603D023A6702}"/>
                </a:ext>
              </a:extLst>
            </p:cNvPr>
            <p:cNvSpPr>
              <a:spLocks noEditPoints="1"/>
            </p:cNvSpPr>
            <p:nvPr/>
          </p:nvSpPr>
          <p:spPr bwMode="auto">
            <a:xfrm flipH="1" flipV="1">
              <a:off x="2447149" y="1376535"/>
              <a:ext cx="328753" cy="248632"/>
            </a:xfrm>
            <a:custGeom>
              <a:avLst/>
              <a:gdLst>
                <a:gd name="T0" fmla="*/ 26 w 601"/>
                <a:gd name="T1" fmla="*/ 129 h 454"/>
                <a:gd name="T2" fmla="*/ 64 w 601"/>
                <a:gd name="T3" fmla="*/ 39 h 454"/>
                <a:gd name="T4" fmla="*/ 158 w 601"/>
                <a:gd name="T5" fmla="*/ 0 h 454"/>
                <a:gd name="T6" fmla="*/ 256 w 601"/>
                <a:gd name="T7" fmla="*/ 36 h 454"/>
                <a:gd name="T8" fmla="*/ 297 w 601"/>
                <a:gd name="T9" fmla="*/ 142 h 454"/>
                <a:gd name="T10" fmla="*/ 226 w 601"/>
                <a:gd name="T11" fmla="*/ 305 h 454"/>
                <a:gd name="T12" fmla="*/ 87 w 601"/>
                <a:gd name="T13" fmla="*/ 453 h 454"/>
                <a:gd name="T14" fmla="*/ 74 w 601"/>
                <a:gd name="T15" fmla="*/ 454 h 454"/>
                <a:gd name="T16" fmla="*/ 36 w 601"/>
                <a:gd name="T17" fmla="*/ 445 h 454"/>
                <a:gd name="T18" fmla="*/ 0 w 601"/>
                <a:gd name="T19" fmla="*/ 429 h 454"/>
                <a:gd name="T20" fmla="*/ 133 w 601"/>
                <a:gd name="T21" fmla="*/ 261 h 454"/>
                <a:gd name="T22" fmla="*/ 57 w 601"/>
                <a:gd name="T23" fmla="*/ 216 h 454"/>
                <a:gd name="T24" fmla="*/ 26 w 601"/>
                <a:gd name="T25" fmla="*/ 129 h 454"/>
                <a:gd name="T26" fmla="*/ 330 w 601"/>
                <a:gd name="T27" fmla="*/ 129 h 454"/>
                <a:gd name="T28" fmla="*/ 368 w 601"/>
                <a:gd name="T29" fmla="*/ 39 h 454"/>
                <a:gd name="T30" fmla="*/ 462 w 601"/>
                <a:gd name="T31" fmla="*/ 0 h 454"/>
                <a:gd name="T32" fmla="*/ 560 w 601"/>
                <a:gd name="T33" fmla="*/ 36 h 454"/>
                <a:gd name="T34" fmla="*/ 601 w 601"/>
                <a:gd name="T35" fmla="*/ 142 h 454"/>
                <a:gd name="T36" fmla="*/ 530 w 601"/>
                <a:gd name="T37" fmla="*/ 305 h 454"/>
                <a:gd name="T38" fmla="*/ 391 w 601"/>
                <a:gd name="T39" fmla="*/ 453 h 454"/>
                <a:gd name="T40" fmla="*/ 378 w 601"/>
                <a:gd name="T41" fmla="*/ 454 h 454"/>
                <a:gd name="T42" fmla="*/ 339 w 601"/>
                <a:gd name="T43" fmla="*/ 445 h 454"/>
                <a:gd name="T44" fmla="*/ 304 w 601"/>
                <a:gd name="T45" fmla="*/ 429 h 454"/>
                <a:gd name="T46" fmla="*/ 436 w 601"/>
                <a:gd name="T47" fmla="*/ 261 h 454"/>
                <a:gd name="T48" fmla="*/ 360 w 601"/>
                <a:gd name="T49" fmla="*/ 216 h 454"/>
                <a:gd name="T50" fmla="*/ 330 w 601"/>
                <a:gd name="T51" fmla="*/ 12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1" h="454">
                  <a:moveTo>
                    <a:pt x="26" y="129"/>
                  </a:moveTo>
                  <a:cubicBezTo>
                    <a:pt x="26" y="95"/>
                    <a:pt x="39" y="65"/>
                    <a:pt x="64" y="39"/>
                  </a:cubicBezTo>
                  <a:cubicBezTo>
                    <a:pt x="89" y="13"/>
                    <a:pt x="121" y="0"/>
                    <a:pt x="158" y="0"/>
                  </a:cubicBezTo>
                  <a:cubicBezTo>
                    <a:pt x="196" y="0"/>
                    <a:pt x="229" y="12"/>
                    <a:pt x="256" y="36"/>
                  </a:cubicBezTo>
                  <a:cubicBezTo>
                    <a:pt x="284" y="60"/>
                    <a:pt x="297" y="95"/>
                    <a:pt x="297" y="142"/>
                  </a:cubicBezTo>
                  <a:cubicBezTo>
                    <a:pt x="297" y="189"/>
                    <a:pt x="274" y="243"/>
                    <a:pt x="226" y="305"/>
                  </a:cubicBezTo>
                  <a:cubicBezTo>
                    <a:pt x="179" y="367"/>
                    <a:pt x="133" y="416"/>
                    <a:pt x="87" y="453"/>
                  </a:cubicBezTo>
                  <a:cubicBezTo>
                    <a:pt x="85" y="454"/>
                    <a:pt x="81" y="454"/>
                    <a:pt x="74" y="454"/>
                  </a:cubicBezTo>
                  <a:cubicBezTo>
                    <a:pt x="68" y="454"/>
                    <a:pt x="55" y="451"/>
                    <a:pt x="36" y="445"/>
                  </a:cubicBezTo>
                  <a:cubicBezTo>
                    <a:pt x="16" y="438"/>
                    <a:pt x="4" y="433"/>
                    <a:pt x="0" y="429"/>
                  </a:cubicBezTo>
                  <a:cubicBezTo>
                    <a:pt x="51" y="370"/>
                    <a:pt x="95" y="314"/>
                    <a:pt x="133" y="261"/>
                  </a:cubicBezTo>
                  <a:cubicBezTo>
                    <a:pt x="102" y="255"/>
                    <a:pt x="77" y="240"/>
                    <a:pt x="57" y="216"/>
                  </a:cubicBezTo>
                  <a:cubicBezTo>
                    <a:pt x="36" y="192"/>
                    <a:pt x="26" y="163"/>
                    <a:pt x="26" y="129"/>
                  </a:cubicBezTo>
                  <a:close/>
                  <a:moveTo>
                    <a:pt x="330" y="129"/>
                  </a:moveTo>
                  <a:cubicBezTo>
                    <a:pt x="330" y="95"/>
                    <a:pt x="342" y="65"/>
                    <a:pt x="368" y="39"/>
                  </a:cubicBezTo>
                  <a:cubicBezTo>
                    <a:pt x="393" y="13"/>
                    <a:pt x="424" y="0"/>
                    <a:pt x="462" y="0"/>
                  </a:cubicBezTo>
                  <a:cubicBezTo>
                    <a:pt x="500" y="0"/>
                    <a:pt x="532" y="12"/>
                    <a:pt x="560" y="36"/>
                  </a:cubicBezTo>
                  <a:cubicBezTo>
                    <a:pt x="587" y="60"/>
                    <a:pt x="601" y="95"/>
                    <a:pt x="601" y="142"/>
                  </a:cubicBezTo>
                  <a:cubicBezTo>
                    <a:pt x="601" y="189"/>
                    <a:pt x="577" y="243"/>
                    <a:pt x="530" y="305"/>
                  </a:cubicBezTo>
                  <a:cubicBezTo>
                    <a:pt x="483" y="367"/>
                    <a:pt x="436" y="416"/>
                    <a:pt x="391" y="453"/>
                  </a:cubicBezTo>
                  <a:cubicBezTo>
                    <a:pt x="389" y="454"/>
                    <a:pt x="385" y="454"/>
                    <a:pt x="378" y="454"/>
                  </a:cubicBezTo>
                  <a:cubicBezTo>
                    <a:pt x="372" y="454"/>
                    <a:pt x="359" y="451"/>
                    <a:pt x="339" y="445"/>
                  </a:cubicBezTo>
                  <a:cubicBezTo>
                    <a:pt x="320" y="438"/>
                    <a:pt x="308" y="433"/>
                    <a:pt x="304" y="429"/>
                  </a:cubicBezTo>
                  <a:cubicBezTo>
                    <a:pt x="354" y="370"/>
                    <a:pt x="399" y="314"/>
                    <a:pt x="436" y="261"/>
                  </a:cubicBezTo>
                  <a:cubicBezTo>
                    <a:pt x="406" y="255"/>
                    <a:pt x="381" y="240"/>
                    <a:pt x="360" y="216"/>
                  </a:cubicBezTo>
                  <a:cubicBezTo>
                    <a:pt x="340" y="192"/>
                    <a:pt x="330" y="163"/>
                    <a:pt x="330" y="129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</p:grpSp>
      <p:sp>
        <p:nvSpPr>
          <p:cNvPr id="34" name="슬라이드 번호 개체 틀 33">
            <a:extLst>
              <a:ext uri="{FF2B5EF4-FFF2-40B4-BE49-F238E27FC236}">
                <a16:creationId xmlns:a16="http://schemas.microsoft.com/office/drawing/2014/main" id="{9090006B-7800-82D7-A58B-B4AFE416D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CBBB2-4F07-4B76-B2F8-CA947F216D5A}" type="slidenum">
              <a:rPr kumimoji="0" lang="ko-KR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ko-KR" alt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프리젠테이션 4 Regular"/>
              <a:ea typeface="프리젠테이션 4 Regular"/>
              <a:cs typeface="+mn-cs"/>
            </a:endParaRP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092E85F1-091F-4AA5-A1BA-1D37E05290A2}"/>
              </a:ext>
            </a:extLst>
          </p:cNvPr>
          <p:cNvSpPr/>
          <p:nvPr/>
        </p:nvSpPr>
        <p:spPr>
          <a:xfrm>
            <a:off x="10272464" y="187359"/>
            <a:ext cx="1906904" cy="665886"/>
          </a:xfrm>
          <a:prstGeom prst="roundRect">
            <a:avLst>
              <a:gd name="adj" fmla="val 1595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프리젠테이션 7 Bold"/>
                <a:ea typeface="프리젠테이션 4 Regular"/>
                <a:cs typeface="+mn-cs"/>
              </a:rPr>
              <a:t> 박 승 호 前 포항시장</a:t>
            </a:r>
            <a:endParaRPr kumimoji="0" lang="ko-KR" alt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프리젠테이션 7 Bold"/>
              <a:ea typeface="프리젠테이션 7 Bold"/>
              <a:cs typeface="+mn-cs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D723E17B-FFE5-4B9B-BD26-0B42BABF20E2}"/>
              </a:ext>
            </a:extLst>
          </p:cNvPr>
          <p:cNvSpPr/>
          <p:nvPr/>
        </p:nvSpPr>
        <p:spPr>
          <a:xfrm>
            <a:off x="192238" y="2124030"/>
            <a:ext cx="2976046" cy="3293932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979D91F6-63F8-4177-B569-0EFB154FB628}"/>
              </a:ext>
            </a:extLst>
          </p:cNvPr>
          <p:cNvSpPr/>
          <p:nvPr/>
        </p:nvSpPr>
        <p:spPr>
          <a:xfrm>
            <a:off x="3224108" y="2124030"/>
            <a:ext cx="2880320" cy="3286227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8E26F238-C278-4583-AC96-70C1515EFF1E}"/>
              </a:ext>
            </a:extLst>
          </p:cNvPr>
          <p:cNvSpPr/>
          <p:nvPr/>
        </p:nvSpPr>
        <p:spPr>
          <a:xfrm>
            <a:off x="6171759" y="2131736"/>
            <a:ext cx="2880319" cy="3286226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8C531894-8483-4415-BE13-3B876F08109E}"/>
              </a:ext>
            </a:extLst>
          </p:cNvPr>
          <p:cNvSpPr/>
          <p:nvPr/>
        </p:nvSpPr>
        <p:spPr>
          <a:xfrm>
            <a:off x="9119409" y="2131736"/>
            <a:ext cx="2880319" cy="3278521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D934BF6-DF63-4FA5-9128-7A690E48F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314" y="2199263"/>
            <a:ext cx="2793908" cy="311667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4B097B3C-B074-4657-B4D9-19D1F263DE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3400" y="2172819"/>
            <a:ext cx="2749470" cy="3143121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3C1DB2E7-22D8-4E29-BB08-7C8250B263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74935" y="2202329"/>
            <a:ext cx="2769265" cy="3113611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5900D99A-29AC-40E9-BBDF-F9AE5C9E35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1071" y="2188879"/>
            <a:ext cx="2915706" cy="3127062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sp>
        <p:nvSpPr>
          <p:cNvPr id="37" name="제목 1">
            <a:extLst>
              <a:ext uri="{FF2B5EF4-FFF2-40B4-BE49-F238E27FC236}">
                <a16:creationId xmlns:a16="http://schemas.microsoft.com/office/drawing/2014/main" id="{6BF20426-4BFF-4C19-9AB4-DD50D5EFE730}"/>
              </a:ext>
            </a:extLst>
          </p:cNvPr>
          <p:cNvSpPr txBox="1">
            <a:spLocks/>
          </p:cNvSpPr>
          <p:nvPr/>
        </p:nvSpPr>
        <p:spPr>
          <a:xfrm>
            <a:off x="659608" y="1709164"/>
            <a:ext cx="1304493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한국은행 포항본부 사수</a:t>
            </a:r>
          </a:p>
        </p:txBody>
      </p:sp>
      <p:sp>
        <p:nvSpPr>
          <p:cNvPr id="38" name="제목 1">
            <a:extLst>
              <a:ext uri="{FF2B5EF4-FFF2-40B4-BE49-F238E27FC236}">
                <a16:creationId xmlns:a16="http://schemas.microsoft.com/office/drawing/2014/main" id="{F4D9B7D8-6300-4837-9152-3AA0EF1AFD8E}"/>
              </a:ext>
            </a:extLst>
          </p:cNvPr>
          <p:cNvSpPr txBox="1">
            <a:spLocks/>
          </p:cNvSpPr>
          <p:nvPr/>
        </p:nvSpPr>
        <p:spPr>
          <a:xfrm>
            <a:off x="751993" y="5410136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한국은행 앞 </a:t>
            </a:r>
            <a:r>
              <a:rPr lang="en-US" altLang="ko-KR" sz="1600" dirty="0"/>
              <a:t>1</a:t>
            </a:r>
            <a:r>
              <a:rPr lang="ko-KR" altLang="en-US" sz="1600" dirty="0"/>
              <a:t>인 시위</a:t>
            </a:r>
          </a:p>
        </p:txBody>
      </p:sp>
      <p:sp>
        <p:nvSpPr>
          <p:cNvPr id="39" name="제목 1">
            <a:extLst>
              <a:ext uri="{FF2B5EF4-FFF2-40B4-BE49-F238E27FC236}">
                <a16:creationId xmlns:a16="http://schemas.microsoft.com/office/drawing/2014/main" id="{F7EE41FF-FA79-4D00-B8E5-F5AD2CCF1F3A}"/>
              </a:ext>
            </a:extLst>
          </p:cNvPr>
          <p:cNvSpPr txBox="1">
            <a:spLocks/>
          </p:cNvSpPr>
          <p:nvPr/>
        </p:nvSpPr>
        <p:spPr>
          <a:xfrm>
            <a:off x="3745275" y="1709164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 err="1"/>
              <a:t>신중년사관학교</a:t>
            </a:r>
            <a:r>
              <a:rPr lang="ko-KR" altLang="en-US" sz="1600" dirty="0"/>
              <a:t> 설립</a:t>
            </a:r>
          </a:p>
        </p:txBody>
      </p:sp>
      <p:sp>
        <p:nvSpPr>
          <p:cNvPr id="41" name="제목 1">
            <a:extLst>
              <a:ext uri="{FF2B5EF4-FFF2-40B4-BE49-F238E27FC236}">
                <a16:creationId xmlns:a16="http://schemas.microsoft.com/office/drawing/2014/main" id="{FFC49576-4865-43EE-B7D6-DAA162AEFC66}"/>
              </a:ext>
            </a:extLst>
          </p:cNvPr>
          <p:cNvSpPr txBox="1">
            <a:spLocks/>
          </p:cNvSpPr>
          <p:nvPr/>
        </p:nvSpPr>
        <p:spPr>
          <a:xfrm>
            <a:off x="3426371" y="5402431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평생학습 대표브랜드가 탄생</a:t>
            </a:r>
          </a:p>
        </p:txBody>
      </p:sp>
      <p:sp>
        <p:nvSpPr>
          <p:cNvPr id="23" name="제목 1">
            <a:extLst>
              <a:ext uri="{FF2B5EF4-FFF2-40B4-BE49-F238E27FC236}">
                <a16:creationId xmlns:a16="http://schemas.microsoft.com/office/drawing/2014/main" id="{3CD038BF-FD06-4486-AE84-A16694254B72}"/>
              </a:ext>
            </a:extLst>
          </p:cNvPr>
          <p:cNvSpPr txBox="1">
            <a:spLocks/>
          </p:cNvSpPr>
          <p:nvPr/>
        </p:nvSpPr>
        <p:spPr>
          <a:xfrm>
            <a:off x="6974378" y="1743191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감사 </a:t>
            </a:r>
            <a:r>
              <a:rPr lang="ko-KR" altLang="en-US" sz="1600" dirty="0" err="1"/>
              <a:t>나눔운동</a:t>
            </a:r>
            <a:endParaRPr lang="ko-KR" altLang="en-US" sz="1600" dirty="0"/>
          </a:p>
        </p:txBody>
      </p:sp>
      <p:sp>
        <p:nvSpPr>
          <p:cNvPr id="24" name="제목 1">
            <a:extLst>
              <a:ext uri="{FF2B5EF4-FFF2-40B4-BE49-F238E27FC236}">
                <a16:creationId xmlns:a16="http://schemas.microsoft.com/office/drawing/2014/main" id="{E114D098-988B-4866-9406-7E8273463616}"/>
              </a:ext>
            </a:extLst>
          </p:cNvPr>
          <p:cNvSpPr txBox="1">
            <a:spLocks/>
          </p:cNvSpPr>
          <p:nvPr/>
        </p:nvSpPr>
        <p:spPr>
          <a:xfrm>
            <a:off x="6362515" y="5380353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대한민국 </a:t>
            </a:r>
            <a:r>
              <a:rPr lang="en-US" altLang="ko-KR" sz="1600" dirty="0"/>
              <a:t>1</a:t>
            </a:r>
            <a:r>
              <a:rPr lang="ko-KR" altLang="en-US" sz="1600" dirty="0"/>
              <a:t>호 인성도시 선정</a:t>
            </a:r>
          </a:p>
        </p:txBody>
      </p:sp>
      <p:sp>
        <p:nvSpPr>
          <p:cNvPr id="29" name="제목 1">
            <a:extLst>
              <a:ext uri="{FF2B5EF4-FFF2-40B4-BE49-F238E27FC236}">
                <a16:creationId xmlns:a16="http://schemas.microsoft.com/office/drawing/2014/main" id="{C6713F79-BB63-4E7C-86A4-37F2408145A0}"/>
              </a:ext>
            </a:extLst>
          </p:cNvPr>
          <p:cNvSpPr txBox="1">
            <a:spLocks/>
          </p:cNvSpPr>
          <p:nvPr/>
        </p:nvSpPr>
        <p:spPr>
          <a:xfrm>
            <a:off x="9496378" y="1743191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 err="1"/>
              <a:t>자린고비</a:t>
            </a:r>
            <a:r>
              <a:rPr lang="ko-KR" altLang="en-US" sz="1600" dirty="0"/>
              <a:t> 공무원 해외연수</a:t>
            </a:r>
          </a:p>
        </p:txBody>
      </p:sp>
      <p:sp>
        <p:nvSpPr>
          <p:cNvPr id="30" name="제목 1">
            <a:extLst>
              <a:ext uri="{FF2B5EF4-FFF2-40B4-BE49-F238E27FC236}">
                <a16:creationId xmlns:a16="http://schemas.microsoft.com/office/drawing/2014/main" id="{1D42C29A-35E1-4947-ABF0-0420E114B4B3}"/>
              </a:ext>
            </a:extLst>
          </p:cNvPr>
          <p:cNvSpPr txBox="1">
            <a:spLocks/>
          </p:cNvSpPr>
          <p:nvPr/>
        </p:nvSpPr>
        <p:spPr>
          <a:xfrm>
            <a:off x="9298659" y="5391066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en-US" altLang="ko-KR" sz="1600" dirty="0"/>
              <a:t>29</a:t>
            </a:r>
            <a:r>
              <a:rPr lang="ko-KR" altLang="en-US" sz="1600" dirty="0"/>
              <a:t>만원으로 </a:t>
            </a:r>
            <a:r>
              <a:rPr lang="en-US" altLang="ko-KR" sz="1600" dirty="0"/>
              <a:t>5</a:t>
            </a:r>
            <a:r>
              <a:rPr lang="ko-KR" altLang="en-US" sz="1600" dirty="0"/>
              <a:t>박</a:t>
            </a:r>
            <a:r>
              <a:rPr lang="en-US" altLang="ko-KR" sz="1600" dirty="0"/>
              <a:t>6</a:t>
            </a:r>
            <a:r>
              <a:rPr lang="ko-KR" altLang="en-US" sz="1600" dirty="0"/>
              <a:t>일 일본연수</a:t>
            </a:r>
          </a:p>
        </p:txBody>
      </p:sp>
    </p:spTree>
    <p:extLst>
      <p:ext uri="{BB962C8B-B14F-4D97-AF65-F5344CB8AC3E}">
        <p14:creationId xmlns:p14="http://schemas.microsoft.com/office/powerpoint/2010/main" val="2224902775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FE7D9B-A36F-39FA-FC20-C25E89CE6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혁신의 본질 </a:t>
            </a:r>
            <a:r>
              <a:rPr lang="en-US" altLang="ko-KR" dirty="0"/>
              <a:t>- </a:t>
            </a:r>
            <a:r>
              <a:rPr lang="ko-KR" altLang="en-US" dirty="0"/>
              <a:t>실행력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64D49EA-6C5E-C19B-64DD-4D4588605A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04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0A4BB5-7F4F-C73B-54D5-A597F83DC800}"/>
              </a:ext>
            </a:extLst>
          </p:cNvPr>
          <p:cNvSpPr txBox="1"/>
          <p:nvPr/>
        </p:nvSpPr>
        <p:spPr>
          <a:xfrm>
            <a:off x="3064828" y="897300"/>
            <a:ext cx="60623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200" dirty="0">
                <a:gradFill flip="none" rotWithShape="1">
                  <a:gsLst>
                    <a:gs pos="49000">
                      <a:srgbClr val="92389C"/>
                    </a:gs>
                    <a:gs pos="86000">
                      <a:srgbClr val="3333CC"/>
                    </a:gs>
                    <a:gs pos="17000">
                      <a:srgbClr val="FD3D66"/>
                    </a:gs>
                  </a:gsLst>
                  <a:lin ang="0" scaled="1"/>
                  <a:tileRect/>
                </a:gradFill>
                <a:latin typeface="페이퍼로지 8 ExtraBold" pitchFamily="2" charset="-127"/>
                <a:ea typeface="페이퍼로지 8 ExtraBold" pitchFamily="2" charset="-127"/>
              </a:rPr>
              <a:t>실패를 두려워하지 않는 도전정신</a:t>
            </a: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49000">
                    <a:srgbClr val="92389C"/>
                  </a:gs>
                  <a:gs pos="86000">
                    <a:srgbClr val="3333CC"/>
                  </a:gs>
                  <a:gs pos="17000">
                    <a:srgbClr val="FD3D66"/>
                  </a:gs>
                </a:gsLst>
                <a:lin ang="0" scaled="1"/>
                <a:tileRect/>
              </a:gradFill>
              <a:effectLst/>
              <a:uLnTx/>
              <a:uFillTx/>
              <a:latin typeface="페이퍼로지 8 ExtraBold" pitchFamily="2" charset="-127"/>
              <a:ea typeface="페이퍼로지 8 ExtraBold" pitchFamily="2" charset="-127"/>
              <a:cs typeface="+mn-cs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D498964-AE1B-0E72-0D73-DA88DBABE774}"/>
              </a:ext>
            </a:extLst>
          </p:cNvPr>
          <p:cNvGrpSpPr/>
          <p:nvPr/>
        </p:nvGrpSpPr>
        <p:grpSpPr>
          <a:xfrm>
            <a:off x="3161533" y="1079380"/>
            <a:ext cx="5868932" cy="220613"/>
            <a:chOff x="2447149" y="1367964"/>
            <a:chExt cx="7487226" cy="257203"/>
          </a:xfrm>
        </p:grpSpPr>
        <p:sp>
          <p:nvSpPr>
            <p:cNvPr id="9" name="Freeform 16">
              <a:extLst>
                <a:ext uri="{FF2B5EF4-FFF2-40B4-BE49-F238E27FC236}">
                  <a16:creationId xmlns:a16="http://schemas.microsoft.com/office/drawing/2014/main" id="{EC0FFCCA-EAF2-E94E-C356-F1E84FD4FE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05622" y="1367964"/>
              <a:ext cx="328753" cy="248632"/>
            </a:xfrm>
            <a:custGeom>
              <a:avLst/>
              <a:gdLst>
                <a:gd name="T0" fmla="*/ 26 w 601"/>
                <a:gd name="T1" fmla="*/ 129 h 454"/>
                <a:gd name="T2" fmla="*/ 64 w 601"/>
                <a:gd name="T3" fmla="*/ 39 h 454"/>
                <a:gd name="T4" fmla="*/ 158 w 601"/>
                <a:gd name="T5" fmla="*/ 0 h 454"/>
                <a:gd name="T6" fmla="*/ 256 w 601"/>
                <a:gd name="T7" fmla="*/ 36 h 454"/>
                <a:gd name="T8" fmla="*/ 297 w 601"/>
                <a:gd name="T9" fmla="*/ 142 h 454"/>
                <a:gd name="T10" fmla="*/ 226 w 601"/>
                <a:gd name="T11" fmla="*/ 305 h 454"/>
                <a:gd name="T12" fmla="*/ 87 w 601"/>
                <a:gd name="T13" fmla="*/ 453 h 454"/>
                <a:gd name="T14" fmla="*/ 74 w 601"/>
                <a:gd name="T15" fmla="*/ 454 h 454"/>
                <a:gd name="T16" fmla="*/ 36 w 601"/>
                <a:gd name="T17" fmla="*/ 445 h 454"/>
                <a:gd name="T18" fmla="*/ 0 w 601"/>
                <a:gd name="T19" fmla="*/ 429 h 454"/>
                <a:gd name="T20" fmla="*/ 133 w 601"/>
                <a:gd name="T21" fmla="*/ 261 h 454"/>
                <a:gd name="T22" fmla="*/ 57 w 601"/>
                <a:gd name="T23" fmla="*/ 216 h 454"/>
                <a:gd name="T24" fmla="*/ 26 w 601"/>
                <a:gd name="T25" fmla="*/ 129 h 454"/>
                <a:gd name="T26" fmla="*/ 330 w 601"/>
                <a:gd name="T27" fmla="*/ 129 h 454"/>
                <a:gd name="T28" fmla="*/ 368 w 601"/>
                <a:gd name="T29" fmla="*/ 39 h 454"/>
                <a:gd name="T30" fmla="*/ 462 w 601"/>
                <a:gd name="T31" fmla="*/ 0 h 454"/>
                <a:gd name="T32" fmla="*/ 560 w 601"/>
                <a:gd name="T33" fmla="*/ 36 h 454"/>
                <a:gd name="T34" fmla="*/ 601 w 601"/>
                <a:gd name="T35" fmla="*/ 142 h 454"/>
                <a:gd name="T36" fmla="*/ 530 w 601"/>
                <a:gd name="T37" fmla="*/ 305 h 454"/>
                <a:gd name="T38" fmla="*/ 391 w 601"/>
                <a:gd name="T39" fmla="*/ 453 h 454"/>
                <a:gd name="T40" fmla="*/ 378 w 601"/>
                <a:gd name="T41" fmla="*/ 454 h 454"/>
                <a:gd name="T42" fmla="*/ 339 w 601"/>
                <a:gd name="T43" fmla="*/ 445 h 454"/>
                <a:gd name="T44" fmla="*/ 304 w 601"/>
                <a:gd name="T45" fmla="*/ 429 h 454"/>
                <a:gd name="T46" fmla="*/ 436 w 601"/>
                <a:gd name="T47" fmla="*/ 261 h 454"/>
                <a:gd name="T48" fmla="*/ 360 w 601"/>
                <a:gd name="T49" fmla="*/ 216 h 454"/>
                <a:gd name="T50" fmla="*/ 330 w 601"/>
                <a:gd name="T51" fmla="*/ 12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1" h="454">
                  <a:moveTo>
                    <a:pt x="26" y="129"/>
                  </a:moveTo>
                  <a:cubicBezTo>
                    <a:pt x="26" y="95"/>
                    <a:pt x="39" y="65"/>
                    <a:pt x="64" y="39"/>
                  </a:cubicBezTo>
                  <a:cubicBezTo>
                    <a:pt x="89" y="13"/>
                    <a:pt x="121" y="0"/>
                    <a:pt x="158" y="0"/>
                  </a:cubicBezTo>
                  <a:cubicBezTo>
                    <a:pt x="196" y="0"/>
                    <a:pt x="229" y="12"/>
                    <a:pt x="256" y="36"/>
                  </a:cubicBezTo>
                  <a:cubicBezTo>
                    <a:pt x="284" y="60"/>
                    <a:pt x="297" y="95"/>
                    <a:pt x="297" y="142"/>
                  </a:cubicBezTo>
                  <a:cubicBezTo>
                    <a:pt x="297" y="189"/>
                    <a:pt x="274" y="243"/>
                    <a:pt x="226" y="305"/>
                  </a:cubicBezTo>
                  <a:cubicBezTo>
                    <a:pt x="179" y="367"/>
                    <a:pt x="133" y="416"/>
                    <a:pt x="87" y="453"/>
                  </a:cubicBezTo>
                  <a:cubicBezTo>
                    <a:pt x="85" y="454"/>
                    <a:pt x="81" y="454"/>
                    <a:pt x="74" y="454"/>
                  </a:cubicBezTo>
                  <a:cubicBezTo>
                    <a:pt x="68" y="454"/>
                    <a:pt x="55" y="451"/>
                    <a:pt x="36" y="445"/>
                  </a:cubicBezTo>
                  <a:cubicBezTo>
                    <a:pt x="16" y="438"/>
                    <a:pt x="4" y="433"/>
                    <a:pt x="0" y="429"/>
                  </a:cubicBezTo>
                  <a:cubicBezTo>
                    <a:pt x="51" y="370"/>
                    <a:pt x="95" y="314"/>
                    <a:pt x="133" y="261"/>
                  </a:cubicBezTo>
                  <a:cubicBezTo>
                    <a:pt x="102" y="255"/>
                    <a:pt x="77" y="240"/>
                    <a:pt x="57" y="216"/>
                  </a:cubicBezTo>
                  <a:cubicBezTo>
                    <a:pt x="36" y="192"/>
                    <a:pt x="26" y="163"/>
                    <a:pt x="26" y="129"/>
                  </a:cubicBezTo>
                  <a:close/>
                  <a:moveTo>
                    <a:pt x="330" y="129"/>
                  </a:moveTo>
                  <a:cubicBezTo>
                    <a:pt x="330" y="95"/>
                    <a:pt x="342" y="65"/>
                    <a:pt x="368" y="39"/>
                  </a:cubicBezTo>
                  <a:cubicBezTo>
                    <a:pt x="393" y="13"/>
                    <a:pt x="424" y="0"/>
                    <a:pt x="462" y="0"/>
                  </a:cubicBezTo>
                  <a:cubicBezTo>
                    <a:pt x="500" y="0"/>
                    <a:pt x="532" y="12"/>
                    <a:pt x="560" y="36"/>
                  </a:cubicBezTo>
                  <a:cubicBezTo>
                    <a:pt x="587" y="60"/>
                    <a:pt x="601" y="95"/>
                    <a:pt x="601" y="142"/>
                  </a:cubicBezTo>
                  <a:cubicBezTo>
                    <a:pt x="601" y="189"/>
                    <a:pt x="577" y="243"/>
                    <a:pt x="530" y="305"/>
                  </a:cubicBezTo>
                  <a:cubicBezTo>
                    <a:pt x="483" y="367"/>
                    <a:pt x="436" y="416"/>
                    <a:pt x="391" y="453"/>
                  </a:cubicBezTo>
                  <a:cubicBezTo>
                    <a:pt x="389" y="454"/>
                    <a:pt x="385" y="454"/>
                    <a:pt x="378" y="454"/>
                  </a:cubicBezTo>
                  <a:cubicBezTo>
                    <a:pt x="372" y="454"/>
                    <a:pt x="359" y="451"/>
                    <a:pt x="339" y="445"/>
                  </a:cubicBezTo>
                  <a:cubicBezTo>
                    <a:pt x="320" y="438"/>
                    <a:pt x="308" y="433"/>
                    <a:pt x="304" y="429"/>
                  </a:cubicBezTo>
                  <a:cubicBezTo>
                    <a:pt x="354" y="370"/>
                    <a:pt x="399" y="314"/>
                    <a:pt x="436" y="261"/>
                  </a:cubicBezTo>
                  <a:cubicBezTo>
                    <a:pt x="406" y="255"/>
                    <a:pt x="381" y="240"/>
                    <a:pt x="360" y="216"/>
                  </a:cubicBezTo>
                  <a:cubicBezTo>
                    <a:pt x="340" y="192"/>
                    <a:pt x="330" y="163"/>
                    <a:pt x="330" y="129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A6FE4100-64AC-6E78-16CD-603D023A6702}"/>
                </a:ext>
              </a:extLst>
            </p:cNvPr>
            <p:cNvSpPr>
              <a:spLocks noEditPoints="1"/>
            </p:cNvSpPr>
            <p:nvPr/>
          </p:nvSpPr>
          <p:spPr bwMode="auto">
            <a:xfrm flipH="1" flipV="1">
              <a:off x="2447149" y="1376535"/>
              <a:ext cx="328753" cy="248632"/>
            </a:xfrm>
            <a:custGeom>
              <a:avLst/>
              <a:gdLst>
                <a:gd name="T0" fmla="*/ 26 w 601"/>
                <a:gd name="T1" fmla="*/ 129 h 454"/>
                <a:gd name="T2" fmla="*/ 64 w 601"/>
                <a:gd name="T3" fmla="*/ 39 h 454"/>
                <a:gd name="T4" fmla="*/ 158 w 601"/>
                <a:gd name="T5" fmla="*/ 0 h 454"/>
                <a:gd name="T6" fmla="*/ 256 w 601"/>
                <a:gd name="T7" fmla="*/ 36 h 454"/>
                <a:gd name="T8" fmla="*/ 297 w 601"/>
                <a:gd name="T9" fmla="*/ 142 h 454"/>
                <a:gd name="T10" fmla="*/ 226 w 601"/>
                <a:gd name="T11" fmla="*/ 305 h 454"/>
                <a:gd name="T12" fmla="*/ 87 w 601"/>
                <a:gd name="T13" fmla="*/ 453 h 454"/>
                <a:gd name="T14" fmla="*/ 74 w 601"/>
                <a:gd name="T15" fmla="*/ 454 h 454"/>
                <a:gd name="T16" fmla="*/ 36 w 601"/>
                <a:gd name="T17" fmla="*/ 445 h 454"/>
                <a:gd name="T18" fmla="*/ 0 w 601"/>
                <a:gd name="T19" fmla="*/ 429 h 454"/>
                <a:gd name="T20" fmla="*/ 133 w 601"/>
                <a:gd name="T21" fmla="*/ 261 h 454"/>
                <a:gd name="T22" fmla="*/ 57 w 601"/>
                <a:gd name="T23" fmla="*/ 216 h 454"/>
                <a:gd name="T24" fmla="*/ 26 w 601"/>
                <a:gd name="T25" fmla="*/ 129 h 454"/>
                <a:gd name="T26" fmla="*/ 330 w 601"/>
                <a:gd name="T27" fmla="*/ 129 h 454"/>
                <a:gd name="T28" fmla="*/ 368 w 601"/>
                <a:gd name="T29" fmla="*/ 39 h 454"/>
                <a:gd name="T30" fmla="*/ 462 w 601"/>
                <a:gd name="T31" fmla="*/ 0 h 454"/>
                <a:gd name="T32" fmla="*/ 560 w 601"/>
                <a:gd name="T33" fmla="*/ 36 h 454"/>
                <a:gd name="T34" fmla="*/ 601 w 601"/>
                <a:gd name="T35" fmla="*/ 142 h 454"/>
                <a:gd name="T36" fmla="*/ 530 w 601"/>
                <a:gd name="T37" fmla="*/ 305 h 454"/>
                <a:gd name="T38" fmla="*/ 391 w 601"/>
                <a:gd name="T39" fmla="*/ 453 h 454"/>
                <a:gd name="T40" fmla="*/ 378 w 601"/>
                <a:gd name="T41" fmla="*/ 454 h 454"/>
                <a:gd name="T42" fmla="*/ 339 w 601"/>
                <a:gd name="T43" fmla="*/ 445 h 454"/>
                <a:gd name="T44" fmla="*/ 304 w 601"/>
                <a:gd name="T45" fmla="*/ 429 h 454"/>
                <a:gd name="T46" fmla="*/ 436 w 601"/>
                <a:gd name="T47" fmla="*/ 261 h 454"/>
                <a:gd name="T48" fmla="*/ 360 w 601"/>
                <a:gd name="T49" fmla="*/ 216 h 454"/>
                <a:gd name="T50" fmla="*/ 330 w 601"/>
                <a:gd name="T51" fmla="*/ 12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1" h="454">
                  <a:moveTo>
                    <a:pt x="26" y="129"/>
                  </a:moveTo>
                  <a:cubicBezTo>
                    <a:pt x="26" y="95"/>
                    <a:pt x="39" y="65"/>
                    <a:pt x="64" y="39"/>
                  </a:cubicBezTo>
                  <a:cubicBezTo>
                    <a:pt x="89" y="13"/>
                    <a:pt x="121" y="0"/>
                    <a:pt x="158" y="0"/>
                  </a:cubicBezTo>
                  <a:cubicBezTo>
                    <a:pt x="196" y="0"/>
                    <a:pt x="229" y="12"/>
                    <a:pt x="256" y="36"/>
                  </a:cubicBezTo>
                  <a:cubicBezTo>
                    <a:pt x="284" y="60"/>
                    <a:pt x="297" y="95"/>
                    <a:pt x="297" y="142"/>
                  </a:cubicBezTo>
                  <a:cubicBezTo>
                    <a:pt x="297" y="189"/>
                    <a:pt x="274" y="243"/>
                    <a:pt x="226" y="305"/>
                  </a:cubicBezTo>
                  <a:cubicBezTo>
                    <a:pt x="179" y="367"/>
                    <a:pt x="133" y="416"/>
                    <a:pt x="87" y="453"/>
                  </a:cubicBezTo>
                  <a:cubicBezTo>
                    <a:pt x="85" y="454"/>
                    <a:pt x="81" y="454"/>
                    <a:pt x="74" y="454"/>
                  </a:cubicBezTo>
                  <a:cubicBezTo>
                    <a:pt x="68" y="454"/>
                    <a:pt x="55" y="451"/>
                    <a:pt x="36" y="445"/>
                  </a:cubicBezTo>
                  <a:cubicBezTo>
                    <a:pt x="16" y="438"/>
                    <a:pt x="4" y="433"/>
                    <a:pt x="0" y="429"/>
                  </a:cubicBezTo>
                  <a:cubicBezTo>
                    <a:pt x="51" y="370"/>
                    <a:pt x="95" y="314"/>
                    <a:pt x="133" y="261"/>
                  </a:cubicBezTo>
                  <a:cubicBezTo>
                    <a:pt x="102" y="255"/>
                    <a:pt x="77" y="240"/>
                    <a:pt x="57" y="216"/>
                  </a:cubicBezTo>
                  <a:cubicBezTo>
                    <a:pt x="36" y="192"/>
                    <a:pt x="26" y="163"/>
                    <a:pt x="26" y="129"/>
                  </a:cubicBezTo>
                  <a:close/>
                  <a:moveTo>
                    <a:pt x="330" y="129"/>
                  </a:moveTo>
                  <a:cubicBezTo>
                    <a:pt x="330" y="95"/>
                    <a:pt x="342" y="65"/>
                    <a:pt x="368" y="39"/>
                  </a:cubicBezTo>
                  <a:cubicBezTo>
                    <a:pt x="393" y="13"/>
                    <a:pt x="424" y="0"/>
                    <a:pt x="462" y="0"/>
                  </a:cubicBezTo>
                  <a:cubicBezTo>
                    <a:pt x="500" y="0"/>
                    <a:pt x="532" y="12"/>
                    <a:pt x="560" y="36"/>
                  </a:cubicBezTo>
                  <a:cubicBezTo>
                    <a:pt x="587" y="60"/>
                    <a:pt x="601" y="95"/>
                    <a:pt x="601" y="142"/>
                  </a:cubicBezTo>
                  <a:cubicBezTo>
                    <a:pt x="601" y="189"/>
                    <a:pt x="577" y="243"/>
                    <a:pt x="530" y="305"/>
                  </a:cubicBezTo>
                  <a:cubicBezTo>
                    <a:pt x="483" y="367"/>
                    <a:pt x="436" y="416"/>
                    <a:pt x="391" y="453"/>
                  </a:cubicBezTo>
                  <a:cubicBezTo>
                    <a:pt x="389" y="454"/>
                    <a:pt x="385" y="454"/>
                    <a:pt x="378" y="454"/>
                  </a:cubicBezTo>
                  <a:cubicBezTo>
                    <a:pt x="372" y="454"/>
                    <a:pt x="359" y="451"/>
                    <a:pt x="339" y="445"/>
                  </a:cubicBezTo>
                  <a:cubicBezTo>
                    <a:pt x="320" y="438"/>
                    <a:pt x="308" y="433"/>
                    <a:pt x="304" y="429"/>
                  </a:cubicBezTo>
                  <a:cubicBezTo>
                    <a:pt x="354" y="370"/>
                    <a:pt x="399" y="314"/>
                    <a:pt x="436" y="261"/>
                  </a:cubicBezTo>
                  <a:cubicBezTo>
                    <a:pt x="406" y="255"/>
                    <a:pt x="381" y="240"/>
                    <a:pt x="360" y="216"/>
                  </a:cubicBezTo>
                  <a:cubicBezTo>
                    <a:pt x="340" y="192"/>
                    <a:pt x="330" y="163"/>
                    <a:pt x="330" y="129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</p:grpSp>
      <p:sp>
        <p:nvSpPr>
          <p:cNvPr id="34" name="슬라이드 번호 개체 틀 33">
            <a:extLst>
              <a:ext uri="{FF2B5EF4-FFF2-40B4-BE49-F238E27FC236}">
                <a16:creationId xmlns:a16="http://schemas.microsoft.com/office/drawing/2014/main" id="{9090006B-7800-82D7-A58B-B4AFE416D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CBBB2-4F07-4B76-B2F8-CA947F216D5A}" type="slidenum">
              <a:rPr kumimoji="0" lang="ko-KR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ko-KR" alt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프리젠테이션 4 Regular"/>
              <a:ea typeface="프리젠테이션 4 Regular"/>
              <a:cs typeface="+mn-cs"/>
            </a:endParaRP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092E85F1-091F-4AA5-A1BA-1D37E05290A2}"/>
              </a:ext>
            </a:extLst>
          </p:cNvPr>
          <p:cNvSpPr/>
          <p:nvPr/>
        </p:nvSpPr>
        <p:spPr>
          <a:xfrm>
            <a:off x="10272464" y="187359"/>
            <a:ext cx="1906904" cy="665886"/>
          </a:xfrm>
          <a:prstGeom prst="roundRect">
            <a:avLst>
              <a:gd name="adj" fmla="val 1595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프리젠테이션 7 Bold"/>
                <a:ea typeface="프리젠테이션 4 Regular"/>
                <a:cs typeface="+mn-cs"/>
              </a:rPr>
              <a:t> 박 승 호 前 포항시장</a:t>
            </a:r>
            <a:endParaRPr kumimoji="0" lang="ko-KR" alt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프리젠테이션 7 Bold"/>
              <a:ea typeface="프리젠테이션 7 Bold"/>
              <a:cs typeface="+mn-cs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D723E17B-FFE5-4B9B-BD26-0B42BABF20E2}"/>
              </a:ext>
            </a:extLst>
          </p:cNvPr>
          <p:cNvSpPr/>
          <p:nvPr/>
        </p:nvSpPr>
        <p:spPr>
          <a:xfrm>
            <a:off x="197654" y="1869573"/>
            <a:ext cx="3738106" cy="3798739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5900D99A-29AC-40E9-BBDF-F9AE5C9E35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841" y="1903008"/>
            <a:ext cx="3583732" cy="3686233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sp>
        <p:nvSpPr>
          <p:cNvPr id="37" name="제목 1">
            <a:extLst>
              <a:ext uri="{FF2B5EF4-FFF2-40B4-BE49-F238E27FC236}">
                <a16:creationId xmlns:a16="http://schemas.microsoft.com/office/drawing/2014/main" id="{6BF20426-4BFF-4C19-9AB4-DD50D5EFE730}"/>
              </a:ext>
            </a:extLst>
          </p:cNvPr>
          <p:cNvSpPr txBox="1">
            <a:spLocks/>
          </p:cNvSpPr>
          <p:nvPr/>
        </p:nvSpPr>
        <p:spPr>
          <a:xfrm>
            <a:off x="1559496" y="1502557"/>
            <a:ext cx="1304493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포항운하 </a:t>
            </a:r>
          </a:p>
        </p:txBody>
      </p:sp>
      <p:sp>
        <p:nvSpPr>
          <p:cNvPr id="38" name="제목 1">
            <a:extLst>
              <a:ext uri="{FF2B5EF4-FFF2-40B4-BE49-F238E27FC236}">
                <a16:creationId xmlns:a16="http://schemas.microsoft.com/office/drawing/2014/main" id="{F4D9B7D8-6300-4837-9152-3AA0EF1AFD8E}"/>
              </a:ext>
            </a:extLst>
          </p:cNvPr>
          <p:cNvSpPr txBox="1">
            <a:spLocks/>
          </p:cNvSpPr>
          <p:nvPr/>
        </p:nvSpPr>
        <p:spPr>
          <a:xfrm>
            <a:off x="328349" y="5701747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en-US" altLang="ko-KR" sz="1600" dirty="0"/>
              <a:t>490</a:t>
            </a:r>
            <a:r>
              <a:rPr lang="ko-KR" altLang="en-US" sz="1600" dirty="0"/>
              <a:t>채 철거</a:t>
            </a:r>
            <a:r>
              <a:rPr lang="en-US" altLang="ko-KR" sz="1600" dirty="0"/>
              <a:t>, 820</a:t>
            </a:r>
            <a:r>
              <a:rPr lang="ko-KR" altLang="en-US" sz="1600" dirty="0"/>
              <a:t>세대 </a:t>
            </a:r>
            <a:r>
              <a:rPr lang="en-US" altLang="ko-KR" sz="1600" dirty="0"/>
              <a:t>2,200</a:t>
            </a:r>
            <a:r>
              <a:rPr lang="ko-KR" altLang="en-US" sz="1600" dirty="0"/>
              <a:t>명 이주</a:t>
            </a:r>
          </a:p>
        </p:txBody>
      </p:sp>
      <p:sp>
        <p:nvSpPr>
          <p:cNvPr id="39" name="제목 1">
            <a:extLst>
              <a:ext uri="{FF2B5EF4-FFF2-40B4-BE49-F238E27FC236}">
                <a16:creationId xmlns:a16="http://schemas.microsoft.com/office/drawing/2014/main" id="{F7EE41FF-FA79-4D00-B8E5-F5AD2CCF1F3A}"/>
              </a:ext>
            </a:extLst>
          </p:cNvPr>
          <p:cNvSpPr txBox="1">
            <a:spLocks/>
          </p:cNvSpPr>
          <p:nvPr/>
        </p:nvSpPr>
        <p:spPr>
          <a:xfrm>
            <a:off x="5548399" y="1502557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해오름대교</a:t>
            </a:r>
          </a:p>
        </p:txBody>
      </p:sp>
      <p:sp>
        <p:nvSpPr>
          <p:cNvPr id="41" name="제목 1">
            <a:extLst>
              <a:ext uri="{FF2B5EF4-FFF2-40B4-BE49-F238E27FC236}">
                <a16:creationId xmlns:a16="http://schemas.microsoft.com/office/drawing/2014/main" id="{FFC49576-4865-43EE-B7D6-DAA162AEFC66}"/>
              </a:ext>
            </a:extLst>
          </p:cNvPr>
          <p:cNvSpPr txBox="1">
            <a:spLocks/>
          </p:cNvSpPr>
          <p:nvPr/>
        </p:nvSpPr>
        <p:spPr>
          <a:xfrm>
            <a:off x="4439816" y="5648740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en-US" altLang="ko-KR" sz="1600" dirty="0"/>
              <a:t>KDI</a:t>
            </a:r>
            <a:r>
              <a:rPr lang="ko-KR" altLang="en-US" sz="1600" dirty="0"/>
              <a:t> </a:t>
            </a:r>
            <a:r>
              <a:rPr lang="en-US" altLang="ko-KR" sz="1600" dirty="0"/>
              <a:t>‘</a:t>
            </a:r>
            <a:r>
              <a:rPr lang="ko-KR" altLang="en-US" sz="1600" dirty="0"/>
              <a:t>삼고초려</a:t>
            </a:r>
            <a:r>
              <a:rPr lang="en-US" altLang="ko-KR" sz="1600" dirty="0"/>
              <a:t>’</a:t>
            </a:r>
            <a:r>
              <a:rPr lang="ko-KR" altLang="en-US" sz="1600" dirty="0"/>
              <a:t> 수 </a:t>
            </a:r>
            <a:r>
              <a:rPr lang="ko-KR" altLang="en-US" sz="1600" dirty="0" err="1"/>
              <a:t>십번</a:t>
            </a:r>
            <a:r>
              <a:rPr lang="ko-KR" altLang="en-US" sz="1600" dirty="0"/>
              <a:t> 문을 두드리다</a:t>
            </a:r>
            <a:r>
              <a:rPr lang="en-US" altLang="ko-KR" sz="1600" dirty="0"/>
              <a:t>.</a:t>
            </a:r>
            <a:r>
              <a:rPr lang="ko-KR" altLang="en-US" sz="1600" dirty="0"/>
              <a:t> </a:t>
            </a: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09B91418-ACB5-424C-83E1-B26666F0BC61}"/>
              </a:ext>
            </a:extLst>
          </p:cNvPr>
          <p:cNvSpPr/>
          <p:nvPr/>
        </p:nvSpPr>
        <p:spPr>
          <a:xfrm>
            <a:off x="4226947" y="1867714"/>
            <a:ext cx="3738106" cy="3798739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E2EFF294-6D48-4B0A-8DC1-FA6EA054D175}"/>
              </a:ext>
            </a:extLst>
          </p:cNvPr>
          <p:cNvSpPr/>
          <p:nvPr/>
        </p:nvSpPr>
        <p:spPr>
          <a:xfrm>
            <a:off x="8241939" y="1867714"/>
            <a:ext cx="3738106" cy="3798739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EE500803-719F-4E10-90E0-EDAC25668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4134" y="1927213"/>
            <a:ext cx="3583732" cy="366202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B78F83DE-66B6-455E-9B42-236A4AE7B9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9126" y="1927213"/>
            <a:ext cx="3583732" cy="366202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sp>
        <p:nvSpPr>
          <p:cNvPr id="32" name="제목 1">
            <a:extLst>
              <a:ext uri="{FF2B5EF4-FFF2-40B4-BE49-F238E27FC236}">
                <a16:creationId xmlns:a16="http://schemas.microsoft.com/office/drawing/2014/main" id="{38D1AAAA-EEBF-4C94-BDF1-7D9A6A46CF76}"/>
              </a:ext>
            </a:extLst>
          </p:cNvPr>
          <p:cNvSpPr txBox="1">
            <a:spLocks/>
          </p:cNvSpPr>
          <p:nvPr/>
        </p:nvSpPr>
        <p:spPr>
          <a:xfrm>
            <a:off x="9233836" y="1502557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구룡포 일본인 가옥거리</a:t>
            </a:r>
          </a:p>
        </p:txBody>
      </p:sp>
      <p:sp>
        <p:nvSpPr>
          <p:cNvPr id="33" name="제목 1">
            <a:extLst>
              <a:ext uri="{FF2B5EF4-FFF2-40B4-BE49-F238E27FC236}">
                <a16:creationId xmlns:a16="http://schemas.microsoft.com/office/drawing/2014/main" id="{7D76DD95-3D97-4DC7-AFA5-B7D509EE45D5}"/>
              </a:ext>
            </a:extLst>
          </p:cNvPr>
          <p:cNvSpPr txBox="1">
            <a:spLocks/>
          </p:cNvSpPr>
          <p:nvPr/>
        </p:nvSpPr>
        <p:spPr>
          <a:xfrm>
            <a:off x="9328011" y="5658211"/>
            <a:ext cx="1856535" cy="365156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시의회 예산 삭감</a:t>
            </a:r>
          </a:p>
        </p:txBody>
      </p:sp>
    </p:spTree>
    <p:extLst>
      <p:ext uri="{BB962C8B-B14F-4D97-AF65-F5344CB8AC3E}">
        <p14:creationId xmlns:p14="http://schemas.microsoft.com/office/powerpoint/2010/main" val="1123936061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FE7D9B-A36F-39FA-FC20-C25E89CE6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아이디어가 도시를 바꾼다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64D49EA-6C5E-C19B-64DD-4D4588605A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05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0A4BB5-7F4F-C73B-54D5-A597F83DC800}"/>
              </a:ext>
            </a:extLst>
          </p:cNvPr>
          <p:cNvSpPr txBox="1"/>
          <p:nvPr/>
        </p:nvSpPr>
        <p:spPr>
          <a:xfrm>
            <a:off x="3044794" y="1033143"/>
            <a:ext cx="60623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49000">
                      <a:srgbClr val="92389C"/>
                    </a:gs>
                    <a:gs pos="86000">
                      <a:srgbClr val="3333CC"/>
                    </a:gs>
                    <a:gs pos="17000">
                      <a:srgbClr val="FD3D66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페이퍼로지 8 ExtraBold" pitchFamily="2" charset="-127"/>
                <a:ea typeface="페이퍼로지 8 ExtraBold" pitchFamily="2" charset="-127"/>
                <a:cs typeface="+mn-cs"/>
              </a:rPr>
              <a:t>이제는 </a:t>
            </a:r>
            <a:r>
              <a:rPr kumimoji="0" lang="en-US" altLang="ko-KR" sz="3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49000">
                      <a:srgbClr val="92389C"/>
                    </a:gs>
                    <a:gs pos="86000">
                      <a:srgbClr val="3333CC"/>
                    </a:gs>
                    <a:gs pos="17000">
                      <a:srgbClr val="FD3D66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페이퍼로지 8 ExtraBold" pitchFamily="2" charset="-127"/>
                <a:ea typeface="페이퍼로지 8 ExtraBold" pitchFamily="2" charset="-127"/>
                <a:cs typeface="+mn-cs"/>
              </a:rPr>
              <a:t>‘</a:t>
            </a: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49000">
                      <a:srgbClr val="92389C"/>
                    </a:gs>
                    <a:gs pos="86000">
                      <a:srgbClr val="3333CC"/>
                    </a:gs>
                    <a:gs pos="17000">
                      <a:srgbClr val="FD3D66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페이퍼로지 8 ExtraBold" pitchFamily="2" charset="-127"/>
                <a:ea typeface="페이퍼로지 8 ExtraBold" pitchFamily="2" charset="-127"/>
                <a:cs typeface="+mn-cs"/>
              </a:rPr>
              <a:t>시민 주도형 혁신 도시</a:t>
            </a:r>
            <a:r>
              <a:rPr kumimoji="0" lang="en-US" altLang="ko-KR" sz="3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49000">
                      <a:srgbClr val="92389C"/>
                    </a:gs>
                    <a:gs pos="86000">
                      <a:srgbClr val="3333CC"/>
                    </a:gs>
                    <a:gs pos="17000">
                      <a:srgbClr val="FD3D66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페이퍼로지 8 ExtraBold" pitchFamily="2" charset="-127"/>
                <a:ea typeface="페이퍼로지 8 ExtraBold" pitchFamily="2" charset="-127"/>
                <a:cs typeface="+mn-cs"/>
              </a:rPr>
              <a:t>’</a:t>
            </a: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49000">
                      <a:srgbClr val="92389C"/>
                    </a:gs>
                    <a:gs pos="86000">
                      <a:srgbClr val="3333CC"/>
                    </a:gs>
                    <a:gs pos="17000">
                      <a:srgbClr val="FD3D66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페이퍼로지 8 ExtraBold" pitchFamily="2" charset="-127"/>
                <a:ea typeface="페이퍼로지 8 ExtraBold" pitchFamily="2" charset="-127"/>
                <a:cs typeface="+mn-cs"/>
              </a:rPr>
              <a:t>로 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D498964-AE1B-0E72-0D73-DA88DBABE774}"/>
              </a:ext>
            </a:extLst>
          </p:cNvPr>
          <p:cNvGrpSpPr/>
          <p:nvPr/>
        </p:nvGrpSpPr>
        <p:grpSpPr>
          <a:xfrm>
            <a:off x="3125383" y="1215223"/>
            <a:ext cx="5868932" cy="220613"/>
            <a:chOff x="2447149" y="1367964"/>
            <a:chExt cx="7487226" cy="257203"/>
          </a:xfrm>
        </p:grpSpPr>
        <p:sp>
          <p:nvSpPr>
            <p:cNvPr id="9" name="Freeform 16">
              <a:extLst>
                <a:ext uri="{FF2B5EF4-FFF2-40B4-BE49-F238E27FC236}">
                  <a16:creationId xmlns:a16="http://schemas.microsoft.com/office/drawing/2014/main" id="{EC0FFCCA-EAF2-E94E-C356-F1E84FD4FE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05622" y="1367964"/>
              <a:ext cx="328753" cy="248632"/>
            </a:xfrm>
            <a:custGeom>
              <a:avLst/>
              <a:gdLst>
                <a:gd name="T0" fmla="*/ 26 w 601"/>
                <a:gd name="T1" fmla="*/ 129 h 454"/>
                <a:gd name="T2" fmla="*/ 64 w 601"/>
                <a:gd name="T3" fmla="*/ 39 h 454"/>
                <a:gd name="T4" fmla="*/ 158 w 601"/>
                <a:gd name="T5" fmla="*/ 0 h 454"/>
                <a:gd name="T6" fmla="*/ 256 w 601"/>
                <a:gd name="T7" fmla="*/ 36 h 454"/>
                <a:gd name="T8" fmla="*/ 297 w 601"/>
                <a:gd name="T9" fmla="*/ 142 h 454"/>
                <a:gd name="T10" fmla="*/ 226 w 601"/>
                <a:gd name="T11" fmla="*/ 305 h 454"/>
                <a:gd name="T12" fmla="*/ 87 w 601"/>
                <a:gd name="T13" fmla="*/ 453 h 454"/>
                <a:gd name="T14" fmla="*/ 74 w 601"/>
                <a:gd name="T15" fmla="*/ 454 h 454"/>
                <a:gd name="T16" fmla="*/ 36 w 601"/>
                <a:gd name="T17" fmla="*/ 445 h 454"/>
                <a:gd name="T18" fmla="*/ 0 w 601"/>
                <a:gd name="T19" fmla="*/ 429 h 454"/>
                <a:gd name="T20" fmla="*/ 133 w 601"/>
                <a:gd name="T21" fmla="*/ 261 h 454"/>
                <a:gd name="T22" fmla="*/ 57 w 601"/>
                <a:gd name="T23" fmla="*/ 216 h 454"/>
                <a:gd name="T24" fmla="*/ 26 w 601"/>
                <a:gd name="T25" fmla="*/ 129 h 454"/>
                <a:gd name="T26" fmla="*/ 330 w 601"/>
                <a:gd name="T27" fmla="*/ 129 h 454"/>
                <a:gd name="T28" fmla="*/ 368 w 601"/>
                <a:gd name="T29" fmla="*/ 39 h 454"/>
                <a:gd name="T30" fmla="*/ 462 w 601"/>
                <a:gd name="T31" fmla="*/ 0 h 454"/>
                <a:gd name="T32" fmla="*/ 560 w 601"/>
                <a:gd name="T33" fmla="*/ 36 h 454"/>
                <a:gd name="T34" fmla="*/ 601 w 601"/>
                <a:gd name="T35" fmla="*/ 142 h 454"/>
                <a:gd name="T36" fmla="*/ 530 w 601"/>
                <a:gd name="T37" fmla="*/ 305 h 454"/>
                <a:gd name="T38" fmla="*/ 391 w 601"/>
                <a:gd name="T39" fmla="*/ 453 h 454"/>
                <a:gd name="T40" fmla="*/ 378 w 601"/>
                <a:gd name="T41" fmla="*/ 454 h 454"/>
                <a:gd name="T42" fmla="*/ 339 w 601"/>
                <a:gd name="T43" fmla="*/ 445 h 454"/>
                <a:gd name="T44" fmla="*/ 304 w 601"/>
                <a:gd name="T45" fmla="*/ 429 h 454"/>
                <a:gd name="T46" fmla="*/ 436 w 601"/>
                <a:gd name="T47" fmla="*/ 261 h 454"/>
                <a:gd name="T48" fmla="*/ 360 w 601"/>
                <a:gd name="T49" fmla="*/ 216 h 454"/>
                <a:gd name="T50" fmla="*/ 330 w 601"/>
                <a:gd name="T51" fmla="*/ 12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1" h="454">
                  <a:moveTo>
                    <a:pt x="26" y="129"/>
                  </a:moveTo>
                  <a:cubicBezTo>
                    <a:pt x="26" y="95"/>
                    <a:pt x="39" y="65"/>
                    <a:pt x="64" y="39"/>
                  </a:cubicBezTo>
                  <a:cubicBezTo>
                    <a:pt x="89" y="13"/>
                    <a:pt x="121" y="0"/>
                    <a:pt x="158" y="0"/>
                  </a:cubicBezTo>
                  <a:cubicBezTo>
                    <a:pt x="196" y="0"/>
                    <a:pt x="229" y="12"/>
                    <a:pt x="256" y="36"/>
                  </a:cubicBezTo>
                  <a:cubicBezTo>
                    <a:pt x="284" y="60"/>
                    <a:pt x="297" y="95"/>
                    <a:pt x="297" y="142"/>
                  </a:cubicBezTo>
                  <a:cubicBezTo>
                    <a:pt x="297" y="189"/>
                    <a:pt x="274" y="243"/>
                    <a:pt x="226" y="305"/>
                  </a:cubicBezTo>
                  <a:cubicBezTo>
                    <a:pt x="179" y="367"/>
                    <a:pt x="133" y="416"/>
                    <a:pt x="87" y="453"/>
                  </a:cubicBezTo>
                  <a:cubicBezTo>
                    <a:pt x="85" y="454"/>
                    <a:pt x="81" y="454"/>
                    <a:pt x="74" y="454"/>
                  </a:cubicBezTo>
                  <a:cubicBezTo>
                    <a:pt x="68" y="454"/>
                    <a:pt x="55" y="451"/>
                    <a:pt x="36" y="445"/>
                  </a:cubicBezTo>
                  <a:cubicBezTo>
                    <a:pt x="16" y="438"/>
                    <a:pt x="4" y="433"/>
                    <a:pt x="0" y="429"/>
                  </a:cubicBezTo>
                  <a:cubicBezTo>
                    <a:pt x="51" y="370"/>
                    <a:pt x="95" y="314"/>
                    <a:pt x="133" y="261"/>
                  </a:cubicBezTo>
                  <a:cubicBezTo>
                    <a:pt x="102" y="255"/>
                    <a:pt x="77" y="240"/>
                    <a:pt x="57" y="216"/>
                  </a:cubicBezTo>
                  <a:cubicBezTo>
                    <a:pt x="36" y="192"/>
                    <a:pt x="26" y="163"/>
                    <a:pt x="26" y="129"/>
                  </a:cubicBezTo>
                  <a:close/>
                  <a:moveTo>
                    <a:pt x="330" y="129"/>
                  </a:moveTo>
                  <a:cubicBezTo>
                    <a:pt x="330" y="95"/>
                    <a:pt x="342" y="65"/>
                    <a:pt x="368" y="39"/>
                  </a:cubicBezTo>
                  <a:cubicBezTo>
                    <a:pt x="393" y="13"/>
                    <a:pt x="424" y="0"/>
                    <a:pt x="462" y="0"/>
                  </a:cubicBezTo>
                  <a:cubicBezTo>
                    <a:pt x="500" y="0"/>
                    <a:pt x="532" y="12"/>
                    <a:pt x="560" y="36"/>
                  </a:cubicBezTo>
                  <a:cubicBezTo>
                    <a:pt x="587" y="60"/>
                    <a:pt x="601" y="95"/>
                    <a:pt x="601" y="142"/>
                  </a:cubicBezTo>
                  <a:cubicBezTo>
                    <a:pt x="601" y="189"/>
                    <a:pt x="577" y="243"/>
                    <a:pt x="530" y="305"/>
                  </a:cubicBezTo>
                  <a:cubicBezTo>
                    <a:pt x="483" y="367"/>
                    <a:pt x="436" y="416"/>
                    <a:pt x="391" y="453"/>
                  </a:cubicBezTo>
                  <a:cubicBezTo>
                    <a:pt x="389" y="454"/>
                    <a:pt x="385" y="454"/>
                    <a:pt x="378" y="454"/>
                  </a:cubicBezTo>
                  <a:cubicBezTo>
                    <a:pt x="372" y="454"/>
                    <a:pt x="359" y="451"/>
                    <a:pt x="339" y="445"/>
                  </a:cubicBezTo>
                  <a:cubicBezTo>
                    <a:pt x="320" y="438"/>
                    <a:pt x="308" y="433"/>
                    <a:pt x="304" y="429"/>
                  </a:cubicBezTo>
                  <a:cubicBezTo>
                    <a:pt x="354" y="370"/>
                    <a:pt x="399" y="314"/>
                    <a:pt x="436" y="261"/>
                  </a:cubicBezTo>
                  <a:cubicBezTo>
                    <a:pt x="406" y="255"/>
                    <a:pt x="381" y="240"/>
                    <a:pt x="360" y="216"/>
                  </a:cubicBezTo>
                  <a:cubicBezTo>
                    <a:pt x="340" y="192"/>
                    <a:pt x="330" y="163"/>
                    <a:pt x="330" y="129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A6FE4100-64AC-6E78-16CD-603D023A6702}"/>
                </a:ext>
              </a:extLst>
            </p:cNvPr>
            <p:cNvSpPr>
              <a:spLocks noEditPoints="1"/>
            </p:cNvSpPr>
            <p:nvPr/>
          </p:nvSpPr>
          <p:spPr bwMode="auto">
            <a:xfrm flipH="1" flipV="1">
              <a:off x="2447149" y="1376535"/>
              <a:ext cx="328753" cy="248632"/>
            </a:xfrm>
            <a:custGeom>
              <a:avLst/>
              <a:gdLst>
                <a:gd name="T0" fmla="*/ 26 w 601"/>
                <a:gd name="T1" fmla="*/ 129 h 454"/>
                <a:gd name="T2" fmla="*/ 64 w 601"/>
                <a:gd name="T3" fmla="*/ 39 h 454"/>
                <a:gd name="T4" fmla="*/ 158 w 601"/>
                <a:gd name="T5" fmla="*/ 0 h 454"/>
                <a:gd name="T6" fmla="*/ 256 w 601"/>
                <a:gd name="T7" fmla="*/ 36 h 454"/>
                <a:gd name="T8" fmla="*/ 297 w 601"/>
                <a:gd name="T9" fmla="*/ 142 h 454"/>
                <a:gd name="T10" fmla="*/ 226 w 601"/>
                <a:gd name="T11" fmla="*/ 305 h 454"/>
                <a:gd name="T12" fmla="*/ 87 w 601"/>
                <a:gd name="T13" fmla="*/ 453 h 454"/>
                <a:gd name="T14" fmla="*/ 74 w 601"/>
                <a:gd name="T15" fmla="*/ 454 h 454"/>
                <a:gd name="T16" fmla="*/ 36 w 601"/>
                <a:gd name="T17" fmla="*/ 445 h 454"/>
                <a:gd name="T18" fmla="*/ 0 w 601"/>
                <a:gd name="T19" fmla="*/ 429 h 454"/>
                <a:gd name="T20" fmla="*/ 133 w 601"/>
                <a:gd name="T21" fmla="*/ 261 h 454"/>
                <a:gd name="T22" fmla="*/ 57 w 601"/>
                <a:gd name="T23" fmla="*/ 216 h 454"/>
                <a:gd name="T24" fmla="*/ 26 w 601"/>
                <a:gd name="T25" fmla="*/ 129 h 454"/>
                <a:gd name="T26" fmla="*/ 330 w 601"/>
                <a:gd name="T27" fmla="*/ 129 h 454"/>
                <a:gd name="T28" fmla="*/ 368 w 601"/>
                <a:gd name="T29" fmla="*/ 39 h 454"/>
                <a:gd name="T30" fmla="*/ 462 w 601"/>
                <a:gd name="T31" fmla="*/ 0 h 454"/>
                <a:gd name="T32" fmla="*/ 560 w 601"/>
                <a:gd name="T33" fmla="*/ 36 h 454"/>
                <a:gd name="T34" fmla="*/ 601 w 601"/>
                <a:gd name="T35" fmla="*/ 142 h 454"/>
                <a:gd name="T36" fmla="*/ 530 w 601"/>
                <a:gd name="T37" fmla="*/ 305 h 454"/>
                <a:gd name="T38" fmla="*/ 391 w 601"/>
                <a:gd name="T39" fmla="*/ 453 h 454"/>
                <a:gd name="T40" fmla="*/ 378 w 601"/>
                <a:gd name="T41" fmla="*/ 454 h 454"/>
                <a:gd name="T42" fmla="*/ 339 w 601"/>
                <a:gd name="T43" fmla="*/ 445 h 454"/>
                <a:gd name="T44" fmla="*/ 304 w 601"/>
                <a:gd name="T45" fmla="*/ 429 h 454"/>
                <a:gd name="T46" fmla="*/ 436 w 601"/>
                <a:gd name="T47" fmla="*/ 261 h 454"/>
                <a:gd name="T48" fmla="*/ 360 w 601"/>
                <a:gd name="T49" fmla="*/ 216 h 454"/>
                <a:gd name="T50" fmla="*/ 330 w 601"/>
                <a:gd name="T51" fmla="*/ 12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1" h="454">
                  <a:moveTo>
                    <a:pt x="26" y="129"/>
                  </a:moveTo>
                  <a:cubicBezTo>
                    <a:pt x="26" y="95"/>
                    <a:pt x="39" y="65"/>
                    <a:pt x="64" y="39"/>
                  </a:cubicBezTo>
                  <a:cubicBezTo>
                    <a:pt x="89" y="13"/>
                    <a:pt x="121" y="0"/>
                    <a:pt x="158" y="0"/>
                  </a:cubicBezTo>
                  <a:cubicBezTo>
                    <a:pt x="196" y="0"/>
                    <a:pt x="229" y="12"/>
                    <a:pt x="256" y="36"/>
                  </a:cubicBezTo>
                  <a:cubicBezTo>
                    <a:pt x="284" y="60"/>
                    <a:pt x="297" y="95"/>
                    <a:pt x="297" y="142"/>
                  </a:cubicBezTo>
                  <a:cubicBezTo>
                    <a:pt x="297" y="189"/>
                    <a:pt x="274" y="243"/>
                    <a:pt x="226" y="305"/>
                  </a:cubicBezTo>
                  <a:cubicBezTo>
                    <a:pt x="179" y="367"/>
                    <a:pt x="133" y="416"/>
                    <a:pt x="87" y="453"/>
                  </a:cubicBezTo>
                  <a:cubicBezTo>
                    <a:pt x="85" y="454"/>
                    <a:pt x="81" y="454"/>
                    <a:pt x="74" y="454"/>
                  </a:cubicBezTo>
                  <a:cubicBezTo>
                    <a:pt x="68" y="454"/>
                    <a:pt x="55" y="451"/>
                    <a:pt x="36" y="445"/>
                  </a:cubicBezTo>
                  <a:cubicBezTo>
                    <a:pt x="16" y="438"/>
                    <a:pt x="4" y="433"/>
                    <a:pt x="0" y="429"/>
                  </a:cubicBezTo>
                  <a:cubicBezTo>
                    <a:pt x="51" y="370"/>
                    <a:pt x="95" y="314"/>
                    <a:pt x="133" y="261"/>
                  </a:cubicBezTo>
                  <a:cubicBezTo>
                    <a:pt x="102" y="255"/>
                    <a:pt x="77" y="240"/>
                    <a:pt x="57" y="216"/>
                  </a:cubicBezTo>
                  <a:cubicBezTo>
                    <a:pt x="36" y="192"/>
                    <a:pt x="26" y="163"/>
                    <a:pt x="26" y="129"/>
                  </a:cubicBezTo>
                  <a:close/>
                  <a:moveTo>
                    <a:pt x="330" y="129"/>
                  </a:moveTo>
                  <a:cubicBezTo>
                    <a:pt x="330" y="95"/>
                    <a:pt x="342" y="65"/>
                    <a:pt x="368" y="39"/>
                  </a:cubicBezTo>
                  <a:cubicBezTo>
                    <a:pt x="393" y="13"/>
                    <a:pt x="424" y="0"/>
                    <a:pt x="462" y="0"/>
                  </a:cubicBezTo>
                  <a:cubicBezTo>
                    <a:pt x="500" y="0"/>
                    <a:pt x="532" y="12"/>
                    <a:pt x="560" y="36"/>
                  </a:cubicBezTo>
                  <a:cubicBezTo>
                    <a:pt x="587" y="60"/>
                    <a:pt x="601" y="95"/>
                    <a:pt x="601" y="142"/>
                  </a:cubicBezTo>
                  <a:cubicBezTo>
                    <a:pt x="601" y="189"/>
                    <a:pt x="577" y="243"/>
                    <a:pt x="530" y="305"/>
                  </a:cubicBezTo>
                  <a:cubicBezTo>
                    <a:pt x="483" y="367"/>
                    <a:pt x="436" y="416"/>
                    <a:pt x="391" y="453"/>
                  </a:cubicBezTo>
                  <a:cubicBezTo>
                    <a:pt x="389" y="454"/>
                    <a:pt x="385" y="454"/>
                    <a:pt x="378" y="454"/>
                  </a:cubicBezTo>
                  <a:cubicBezTo>
                    <a:pt x="372" y="454"/>
                    <a:pt x="359" y="451"/>
                    <a:pt x="339" y="445"/>
                  </a:cubicBezTo>
                  <a:cubicBezTo>
                    <a:pt x="320" y="438"/>
                    <a:pt x="308" y="433"/>
                    <a:pt x="304" y="429"/>
                  </a:cubicBezTo>
                  <a:cubicBezTo>
                    <a:pt x="354" y="370"/>
                    <a:pt x="399" y="314"/>
                    <a:pt x="436" y="261"/>
                  </a:cubicBezTo>
                  <a:cubicBezTo>
                    <a:pt x="406" y="255"/>
                    <a:pt x="381" y="240"/>
                    <a:pt x="360" y="216"/>
                  </a:cubicBezTo>
                  <a:cubicBezTo>
                    <a:pt x="340" y="192"/>
                    <a:pt x="330" y="163"/>
                    <a:pt x="330" y="129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</p:grpSp>
      <p:sp>
        <p:nvSpPr>
          <p:cNvPr id="34" name="슬라이드 번호 개체 틀 33">
            <a:extLst>
              <a:ext uri="{FF2B5EF4-FFF2-40B4-BE49-F238E27FC236}">
                <a16:creationId xmlns:a16="http://schemas.microsoft.com/office/drawing/2014/main" id="{9090006B-7800-82D7-A58B-B4AFE416D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CBBB2-4F07-4B76-B2F8-CA947F216D5A}" type="slidenum">
              <a:rPr kumimoji="0" lang="ko-KR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ko-KR" alt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프리젠테이션 4 Regular"/>
              <a:ea typeface="프리젠테이션 4 Regular"/>
              <a:cs typeface="+mn-cs"/>
            </a:endParaRP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092E85F1-091F-4AA5-A1BA-1D37E05290A2}"/>
              </a:ext>
            </a:extLst>
          </p:cNvPr>
          <p:cNvSpPr/>
          <p:nvPr/>
        </p:nvSpPr>
        <p:spPr>
          <a:xfrm>
            <a:off x="10272464" y="187359"/>
            <a:ext cx="1906904" cy="665886"/>
          </a:xfrm>
          <a:prstGeom prst="roundRect">
            <a:avLst>
              <a:gd name="adj" fmla="val 1595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프리젠테이션 7 Bold"/>
                <a:ea typeface="프리젠테이션 4 Regular"/>
                <a:cs typeface="+mn-cs"/>
              </a:rPr>
              <a:t> 박 승 호 前 포항시장</a:t>
            </a:r>
            <a:endParaRPr kumimoji="0" lang="ko-KR" alt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프리젠테이션 7 Bold"/>
              <a:ea typeface="프리젠테이션 7 Bold"/>
              <a:cs typeface="+mn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D934BF6-DF63-4FA5-9128-7A690E48F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4032" y="2266018"/>
            <a:ext cx="5464417" cy="3685121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5900D99A-29AC-40E9-BBDF-F9AE5C9E35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005" y="2267718"/>
            <a:ext cx="5478172" cy="3652114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5000"/>
              </a:srgbClr>
            </a:outerShdw>
          </a:effectLst>
        </p:spPr>
      </p:pic>
      <p:sp>
        <p:nvSpPr>
          <p:cNvPr id="37" name="제목 1">
            <a:extLst>
              <a:ext uri="{FF2B5EF4-FFF2-40B4-BE49-F238E27FC236}">
                <a16:creationId xmlns:a16="http://schemas.microsoft.com/office/drawing/2014/main" id="{6BF20426-4BFF-4C19-9AB4-DD50D5EFE730}"/>
              </a:ext>
            </a:extLst>
          </p:cNvPr>
          <p:cNvSpPr txBox="1">
            <a:spLocks/>
          </p:cNvSpPr>
          <p:nvPr/>
        </p:nvSpPr>
        <p:spPr>
          <a:xfrm>
            <a:off x="2188361" y="1736535"/>
            <a:ext cx="1304493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포항운하 대 관람차</a:t>
            </a:r>
          </a:p>
        </p:txBody>
      </p:sp>
      <p:sp>
        <p:nvSpPr>
          <p:cNvPr id="38" name="제목 1">
            <a:extLst>
              <a:ext uri="{FF2B5EF4-FFF2-40B4-BE49-F238E27FC236}">
                <a16:creationId xmlns:a16="http://schemas.microsoft.com/office/drawing/2014/main" id="{F4D9B7D8-6300-4837-9152-3AA0EF1AFD8E}"/>
              </a:ext>
            </a:extLst>
          </p:cNvPr>
          <p:cNvSpPr txBox="1">
            <a:spLocks/>
          </p:cNvSpPr>
          <p:nvPr/>
        </p:nvSpPr>
        <p:spPr>
          <a:xfrm>
            <a:off x="1188259" y="5951138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포항운하 상업지역 확대로 지역주민 경제 개선</a:t>
            </a:r>
          </a:p>
        </p:txBody>
      </p:sp>
      <p:sp>
        <p:nvSpPr>
          <p:cNvPr id="39" name="제목 1">
            <a:extLst>
              <a:ext uri="{FF2B5EF4-FFF2-40B4-BE49-F238E27FC236}">
                <a16:creationId xmlns:a16="http://schemas.microsoft.com/office/drawing/2014/main" id="{F7EE41FF-FA79-4D00-B8E5-F5AD2CCF1F3A}"/>
              </a:ext>
            </a:extLst>
          </p:cNvPr>
          <p:cNvSpPr txBox="1">
            <a:spLocks/>
          </p:cNvSpPr>
          <p:nvPr/>
        </p:nvSpPr>
        <p:spPr>
          <a:xfrm>
            <a:off x="8256240" y="1777933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 err="1"/>
              <a:t>영일대</a:t>
            </a:r>
            <a:r>
              <a:rPr lang="ko-KR" altLang="en-US" sz="1600" dirty="0"/>
              <a:t> 누각 해상호텔</a:t>
            </a:r>
          </a:p>
        </p:txBody>
      </p:sp>
      <p:sp>
        <p:nvSpPr>
          <p:cNvPr id="41" name="제목 1">
            <a:extLst>
              <a:ext uri="{FF2B5EF4-FFF2-40B4-BE49-F238E27FC236}">
                <a16:creationId xmlns:a16="http://schemas.microsoft.com/office/drawing/2014/main" id="{FFC49576-4865-43EE-B7D6-DAA162AEFC66}"/>
              </a:ext>
            </a:extLst>
          </p:cNvPr>
          <p:cNvSpPr txBox="1">
            <a:spLocks/>
          </p:cNvSpPr>
          <p:nvPr/>
        </p:nvSpPr>
        <p:spPr>
          <a:xfrm>
            <a:off x="7752184" y="5951138"/>
            <a:ext cx="1856535" cy="46166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marL="0"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lang="ko-KR" alt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8 ExtraBold" pitchFamily="2" charset="-127"/>
                <a:ea typeface="페이퍼로지 8 ExtraBold" pitchFamily="2" charset="-127"/>
                <a:cs typeface="+mn-cs"/>
              </a:defRPr>
            </a:lvl1pPr>
          </a:lstStyle>
          <a:p>
            <a:r>
              <a:rPr lang="ko-KR" altLang="en-US" sz="1600" dirty="0"/>
              <a:t>포항 랜드마크에 혁신을 더하다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3B570B41-72CB-4AA8-A2D7-DB8103367ED1}"/>
              </a:ext>
            </a:extLst>
          </p:cNvPr>
          <p:cNvSpPr/>
          <p:nvPr/>
        </p:nvSpPr>
        <p:spPr>
          <a:xfrm>
            <a:off x="6315967" y="2198200"/>
            <a:ext cx="5582338" cy="3817654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4442D2A6-8464-45FB-8791-06E4FC3050D1}"/>
              </a:ext>
            </a:extLst>
          </p:cNvPr>
          <p:cNvSpPr/>
          <p:nvPr/>
        </p:nvSpPr>
        <p:spPr>
          <a:xfrm>
            <a:off x="343550" y="2188835"/>
            <a:ext cx="5582338" cy="3817654"/>
          </a:xfrm>
          <a:prstGeom prst="roundRect">
            <a:avLst>
              <a:gd name="adj" fmla="val 297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20158735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자유형: 도형 13">
            <a:extLst>
              <a:ext uri="{FF2B5EF4-FFF2-40B4-BE49-F238E27FC236}">
                <a16:creationId xmlns:a16="http://schemas.microsoft.com/office/drawing/2014/main" id="{45184CBC-586E-6CF9-669B-5A87B6633A1C}"/>
              </a:ext>
            </a:extLst>
          </p:cNvPr>
          <p:cNvSpPr/>
          <p:nvPr/>
        </p:nvSpPr>
        <p:spPr>
          <a:xfrm>
            <a:off x="1" y="0"/>
            <a:ext cx="2717401" cy="1353046"/>
          </a:xfrm>
          <a:custGeom>
            <a:avLst/>
            <a:gdLst>
              <a:gd name="connsiteX0" fmla="*/ 0 w 2717401"/>
              <a:gd name="connsiteY0" fmla="*/ 0 h 1353046"/>
              <a:gd name="connsiteX1" fmla="*/ 2717401 w 2717401"/>
              <a:gd name="connsiteY1" fmla="*/ 0 h 1353046"/>
              <a:gd name="connsiteX2" fmla="*/ 2661415 w 2717401"/>
              <a:gd name="connsiteY2" fmla="*/ 97478 h 1353046"/>
              <a:gd name="connsiteX3" fmla="*/ 2337011 w 2717401"/>
              <a:gd name="connsiteY3" fmla="*/ 662302 h 1353046"/>
              <a:gd name="connsiteX4" fmla="*/ 2328755 w 2717401"/>
              <a:gd name="connsiteY4" fmla="*/ 675040 h 1353046"/>
              <a:gd name="connsiteX5" fmla="*/ 2253413 w 2717401"/>
              <a:gd name="connsiteY5" fmla="*/ 806219 h 1353046"/>
              <a:gd name="connsiteX6" fmla="*/ 2028243 w 2717401"/>
              <a:gd name="connsiteY6" fmla="*/ 1198265 h 1353046"/>
              <a:gd name="connsiteX7" fmla="*/ 1913606 w 2717401"/>
              <a:gd name="connsiteY7" fmla="*/ 1309269 h 1353046"/>
              <a:gd name="connsiteX8" fmla="*/ 1760154 w 2717401"/>
              <a:gd name="connsiteY8" fmla="*/ 1353046 h 1353046"/>
              <a:gd name="connsiteX9" fmla="*/ 1635708 w 2717401"/>
              <a:gd name="connsiteY9" fmla="*/ 1352765 h 1353046"/>
              <a:gd name="connsiteX10" fmla="*/ 1589448 w 2717401"/>
              <a:gd name="connsiteY10" fmla="*/ 1352661 h 1353046"/>
              <a:gd name="connsiteX11" fmla="*/ 1587119 w 2717401"/>
              <a:gd name="connsiteY11" fmla="*/ 1353046 h 1353046"/>
              <a:gd name="connsiteX12" fmla="*/ 1503750 w 2717401"/>
              <a:gd name="connsiteY12" fmla="*/ 1352858 h 1353046"/>
              <a:gd name="connsiteX13" fmla="*/ 1501441 w 2717401"/>
              <a:gd name="connsiteY13" fmla="*/ 1352853 h 1353046"/>
              <a:gd name="connsiteX14" fmla="*/ 1500272 w 2717401"/>
              <a:gd name="connsiteY14" fmla="*/ 1353046 h 1353046"/>
              <a:gd name="connsiteX15" fmla="*/ 1484716 w 2717401"/>
              <a:gd name="connsiteY15" fmla="*/ 1353011 h 1353046"/>
              <a:gd name="connsiteX16" fmla="*/ 1478512 w 2717401"/>
              <a:gd name="connsiteY16" fmla="*/ 1352997 h 1353046"/>
              <a:gd name="connsiteX17" fmla="*/ 1478214 w 2717401"/>
              <a:gd name="connsiteY17" fmla="*/ 1353046 h 1353046"/>
              <a:gd name="connsiteX18" fmla="*/ 1353768 w 2717401"/>
              <a:gd name="connsiteY18" fmla="*/ 1352765 h 1353046"/>
              <a:gd name="connsiteX19" fmla="*/ 1329270 w 2717401"/>
              <a:gd name="connsiteY19" fmla="*/ 1352710 h 1353046"/>
              <a:gd name="connsiteX20" fmla="*/ 1327237 w 2717401"/>
              <a:gd name="connsiteY20" fmla="*/ 1353046 h 1353046"/>
              <a:gd name="connsiteX21" fmla="*/ 1316816 w 2717401"/>
              <a:gd name="connsiteY21" fmla="*/ 1353023 h 1353046"/>
              <a:gd name="connsiteX22" fmla="*/ 1305476 w 2717401"/>
              <a:gd name="connsiteY22" fmla="*/ 1352997 h 1353046"/>
              <a:gd name="connsiteX23" fmla="*/ 1305179 w 2717401"/>
              <a:gd name="connsiteY23" fmla="*/ 1353046 h 1353046"/>
              <a:gd name="connsiteX24" fmla="*/ 1221810 w 2717401"/>
              <a:gd name="connsiteY24" fmla="*/ 1352858 h 1353046"/>
              <a:gd name="connsiteX25" fmla="*/ 1219503 w 2717401"/>
              <a:gd name="connsiteY25" fmla="*/ 1352853 h 1353046"/>
              <a:gd name="connsiteX26" fmla="*/ 1218332 w 2717401"/>
              <a:gd name="connsiteY26" fmla="*/ 1353046 h 1353046"/>
              <a:gd name="connsiteX27" fmla="*/ 1093886 w 2717401"/>
              <a:gd name="connsiteY27" fmla="*/ 1352765 h 1353046"/>
              <a:gd name="connsiteX28" fmla="*/ 1047626 w 2717401"/>
              <a:gd name="connsiteY28" fmla="*/ 1352661 h 1353046"/>
              <a:gd name="connsiteX29" fmla="*/ 1045297 w 2717401"/>
              <a:gd name="connsiteY29" fmla="*/ 1353046 h 1353046"/>
              <a:gd name="connsiteX30" fmla="*/ 49730 w 2717401"/>
              <a:gd name="connsiteY30" fmla="*/ 1350800 h 1353046"/>
              <a:gd name="connsiteX31" fmla="*/ 1 w 2717401"/>
              <a:gd name="connsiteY31" fmla="*/ 1350688 h 1353046"/>
              <a:gd name="connsiteX32" fmla="*/ 1 w 2717401"/>
              <a:gd name="connsiteY32" fmla="*/ 814725 h 1353046"/>
              <a:gd name="connsiteX33" fmla="*/ 0 w 2717401"/>
              <a:gd name="connsiteY33" fmla="*/ 814725 h 1353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717401" h="1353046">
                <a:moveTo>
                  <a:pt x="0" y="0"/>
                </a:moveTo>
                <a:lnTo>
                  <a:pt x="2717401" y="0"/>
                </a:lnTo>
                <a:lnTo>
                  <a:pt x="2661415" y="97478"/>
                </a:lnTo>
                <a:cubicBezTo>
                  <a:pt x="2566445" y="262832"/>
                  <a:pt x="2458868" y="450135"/>
                  <a:pt x="2337011" y="662302"/>
                </a:cubicBezTo>
                <a:lnTo>
                  <a:pt x="2328755" y="675040"/>
                </a:lnTo>
                <a:lnTo>
                  <a:pt x="2253413" y="806219"/>
                </a:lnTo>
                <a:cubicBezTo>
                  <a:pt x="2184372" y="926426"/>
                  <a:pt x="2109481" y="1056821"/>
                  <a:pt x="2028243" y="1198265"/>
                </a:cubicBezTo>
                <a:cubicBezTo>
                  <a:pt x="2007669" y="1240021"/>
                  <a:pt x="1958287" y="1283472"/>
                  <a:pt x="1913606" y="1309269"/>
                </a:cubicBezTo>
                <a:cubicBezTo>
                  <a:pt x="1868923" y="1335067"/>
                  <a:pt x="1817773" y="1349658"/>
                  <a:pt x="1760154" y="1353046"/>
                </a:cubicBezTo>
                <a:cubicBezTo>
                  <a:pt x="1760154" y="1353046"/>
                  <a:pt x="1760154" y="1353046"/>
                  <a:pt x="1635708" y="1352765"/>
                </a:cubicBezTo>
                <a:lnTo>
                  <a:pt x="1589448" y="1352661"/>
                </a:lnTo>
                <a:lnTo>
                  <a:pt x="1587119" y="1353046"/>
                </a:lnTo>
                <a:cubicBezTo>
                  <a:pt x="1587119" y="1353046"/>
                  <a:pt x="1587119" y="1353046"/>
                  <a:pt x="1503750" y="1352858"/>
                </a:cubicBezTo>
                <a:lnTo>
                  <a:pt x="1501441" y="1352853"/>
                </a:lnTo>
                <a:lnTo>
                  <a:pt x="1500272" y="1353046"/>
                </a:lnTo>
                <a:cubicBezTo>
                  <a:pt x="1500272" y="1353046"/>
                  <a:pt x="1500272" y="1353046"/>
                  <a:pt x="1484716" y="1353011"/>
                </a:cubicBezTo>
                <a:lnTo>
                  <a:pt x="1478512" y="1352997"/>
                </a:lnTo>
                <a:lnTo>
                  <a:pt x="1478214" y="1353046"/>
                </a:lnTo>
                <a:cubicBezTo>
                  <a:pt x="1478214" y="1353046"/>
                  <a:pt x="1478214" y="1353046"/>
                  <a:pt x="1353768" y="1352765"/>
                </a:cubicBezTo>
                <a:lnTo>
                  <a:pt x="1329270" y="1352710"/>
                </a:lnTo>
                <a:lnTo>
                  <a:pt x="1327237" y="1353046"/>
                </a:lnTo>
                <a:cubicBezTo>
                  <a:pt x="1327237" y="1353046"/>
                  <a:pt x="1327237" y="1353046"/>
                  <a:pt x="1316816" y="1353023"/>
                </a:cubicBezTo>
                <a:lnTo>
                  <a:pt x="1305476" y="1352997"/>
                </a:lnTo>
                <a:lnTo>
                  <a:pt x="1305179" y="1353046"/>
                </a:lnTo>
                <a:cubicBezTo>
                  <a:pt x="1305179" y="1353046"/>
                  <a:pt x="1305179" y="1353046"/>
                  <a:pt x="1221810" y="1352858"/>
                </a:cubicBezTo>
                <a:lnTo>
                  <a:pt x="1219503" y="1352853"/>
                </a:lnTo>
                <a:lnTo>
                  <a:pt x="1218332" y="1353046"/>
                </a:lnTo>
                <a:cubicBezTo>
                  <a:pt x="1218332" y="1353046"/>
                  <a:pt x="1218332" y="1353046"/>
                  <a:pt x="1093886" y="1352765"/>
                </a:cubicBezTo>
                <a:lnTo>
                  <a:pt x="1047626" y="1352661"/>
                </a:lnTo>
                <a:lnTo>
                  <a:pt x="1045297" y="1353046"/>
                </a:lnTo>
                <a:cubicBezTo>
                  <a:pt x="1045297" y="1353046"/>
                  <a:pt x="1045297" y="1353046"/>
                  <a:pt x="49730" y="1350800"/>
                </a:cubicBezTo>
                <a:lnTo>
                  <a:pt x="1" y="1350688"/>
                </a:lnTo>
                <a:lnTo>
                  <a:pt x="1" y="814725"/>
                </a:lnTo>
                <a:lnTo>
                  <a:pt x="0" y="814725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 latinLnBrk="0"/>
            <a:endParaRPr lang="ko-KR" altLang="en-US" kern="0" dirty="0">
              <a:solidFill>
                <a:prstClr val="white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0" name="제목 9">
            <a:extLst>
              <a:ext uri="{FF2B5EF4-FFF2-40B4-BE49-F238E27FC236}">
                <a16:creationId xmlns:a16="http://schemas.microsoft.com/office/drawing/2014/main" id="{2164C33D-4447-2E98-CCDE-C4AFF8618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387" y="319822"/>
            <a:ext cx="5582338" cy="461665"/>
          </a:xfrm>
        </p:spPr>
        <p:txBody>
          <a:bodyPr/>
          <a:lstStyle/>
          <a:p>
            <a:r>
              <a:rPr lang="ko-KR" altLang="en-US" dirty="0"/>
              <a:t>맺음말</a:t>
            </a:r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4CFC0480-8A1F-A2DD-F238-E17D6FFB0B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4206" y="319822"/>
            <a:ext cx="619125" cy="461665"/>
          </a:xfrm>
        </p:spPr>
        <p:txBody>
          <a:bodyPr/>
          <a:lstStyle/>
          <a:p>
            <a:r>
              <a:rPr lang="en-US" altLang="ko-KR" dirty="0"/>
              <a:t>06</a:t>
            </a:r>
            <a:endParaRPr lang="ko-KR" alt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5DDDF2-23EE-D215-690B-B6B58E1B168D}"/>
              </a:ext>
            </a:extLst>
          </p:cNvPr>
          <p:cNvSpPr txBox="1"/>
          <p:nvPr/>
        </p:nvSpPr>
        <p:spPr>
          <a:xfrm>
            <a:off x="966162" y="1805435"/>
            <a:ext cx="9148061" cy="745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2000" b="1" dirty="0"/>
              <a:t>혁신은 거창한 기술이 아니라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현장에서 발견한 작은 아이디어에서 시작됩니다</a:t>
            </a:r>
            <a:r>
              <a:rPr lang="en-US" altLang="ko-KR" sz="2000" b="1" dirty="0"/>
              <a:t>.</a:t>
            </a:r>
            <a:br>
              <a:rPr lang="en-US" altLang="ko-KR" sz="2000" b="1" dirty="0"/>
            </a:br>
            <a:r>
              <a:rPr lang="ko-KR" altLang="en-US" sz="2000" dirty="0"/>
              <a:t>불편함을 기회로 바꾸고</a:t>
            </a:r>
            <a:r>
              <a:rPr lang="en-US" altLang="ko-KR" sz="2000" dirty="0"/>
              <a:t>, </a:t>
            </a:r>
            <a:r>
              <a:rPr lang="ko-KR" altLang="en-US" sz="2000" dirty="0"/>
              <a:t>상상을 현실로 만든다면 도시는 다시 살아납니다</a:t>
            </a:r>
            <a:r>
              <a:rPr lang="en-US" altLang="ko-KR" sz="2000" dirty="0"/>
              <a:t>.</a:t>
            </a:r>
            <a:endParaRPr lang="ko-KR" altLang="en-US" sz="2000" kern="0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8B62E7E-D841-9077-FD63-5719E14F272D}"/>
              </a:ext>
            </a:extLst>
          </p:cNvPr>
          <p:cNvSpPr txBox="1"/>
          <p:nvPr/>
        </p:nvSpPr>
        <p:spPr>
          <a:xfrm>
            <a:off x="966162" y="2692478"/>
            <a:ext cx="10444205" cy="7459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2000" b="1" dirty="0"/>
              <a:t>포항의 변화는 결코 우연이 아니었습니다</a:t>
            </a:r>
            <a:r>
              <a:rPr lang="en-US" altLang="ko-KR" sz="2000" b="1" dirty="0"/>
              <a:t>. </a:t>
            </a:r>
            <a:r>
              <a:rPr lang="ko-KR" altLang="en-US" sz="2000" b="1" dirty="0"/>
              <a:t>뚝심 있는 실행과 시민의 참여가 만들어낸 기적이었습니다</a:t>
            </a:r>
            <a:r>
              <a:rPr lang="en-US" altLang="ko-KR" sz="2000" b="1" dirty="0"/>
              <a:t>.</a:t>
            </a:r>
            <a:br>
              <a:rPr lang="en-US" altLang="ko-KR" sz="2000" b="1" dirty="0"/>
            </a:br>
            <a:r>
              <a:rPr lang="ko-KR" altLang="en-US" sz="2000" dirty="0"/>
              <a:t>앞으로도 시민 한 사람 한 사람의 아이디어가 포항의 미래를 밝히는 씨앗이 될 것입니다</a:t>
            </a:r>
            <a:r>
              <a:rPr lang="en-US" altLang="ko-KR" sz="2000" dirty="0"/>
              <a:t>.</a:t>
            </a:r>
            <a:endParaRPr lang="en-US" altLang="ko-KR" sz="2000" kern="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pic>
        <p:nvPicPr>
          <p:cNvPr id="4" name="그래픽 3">
            <a:extLst>
              <a:ext uri="{FF2B5EF4-FFF2-40B4-BE49-F238E27FC236}">
                <a16:creationId xmlns:a16="http://schemas.microsoft.com/office/drawing/2014/main" id="{EDF72687-8875-FD83-1D25-C2411733E1B5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71180" y="386497"/>
            <a:ext cx="1196614" cy="181422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563B92AE-B1CE-52D7-9D04-B5956936765B}"/>
              </a:ext>
            </a:extLst>
          </p:cNvPr>
          <p:cNvSpPr/>
          <p:nvPr/>
        </p:nvSpPr>
        <p:spPr>
          <a:xfrm>
            <a:off x="0" y="2"/>
            <a:ext cx="12192000" cy="85723"/>
          </a:xfrm>
          <a:prstGeom prst="rect">
            <a:avLst/>
          </a:prstGeom>
          <a:gradFill>
            <a:gsLst>
              <a:gs pos="32000">
                <a:srgbClr val="92389C"/>
              </a:gs>
              <a:gs pos="75000">
                <a:schemeClr val="accent1"/>
              </a:gs>
              <a:gs pos="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FF1FC6-6454-2CD8-EE9F-0A1D8BEEC91A}"/>
              </a:ext>
            </a:extLst>
          </p:cNvPr>
          <p:cNvSpPr txBox="1"/>
          <p:nvPr/>
        </p:nvSpPr>
        <p:spPr>
          <a:xfrm>
            <a:off x="980387" y="3548198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지금이 바로 그 출발점입니다</a:t>
            </a:r>
            <a:r>
              <a:rPr lang="en-US" altLang="ko-KR" sz="2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.</a:t>
            </a:r>
            <a:endParaRPr lang="ko-KR" altLang="en-US" sz="2000" b="1" kern="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84F80BD-6E26-C711-1339-6A9261A7D7F6}"/>
              </a:ext>
            </a:extLst>
          </p:cNvPr>
          <p:cNvSpPr txBox="1"/>
          <p:nvPr/>
        </p:nvSpPr>
        <p:spPr>
          <a:xfrm>
            <a:off x="980386" y="4868065"/>
            <a:ext cx="6796533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57150">
              <a:contourClr>
                <a:schemeClr val="bg1"/>
              </a:contourClr>
            </a:sp3d>
          </a:bodyPr>
          <a:lstStyle/>
          <a:p>
            <a:r>
              <a:rPr lang="ko-KR" altLang="en-US" sz="3600" dirty="0">
                <a:gradFill>
                  <a:gsLst>
                    <a:gs pos="32000">
                      <a:srgbClr val="92389C"/>
                    </a:gs>
                    <a:gs pos="75000">
                      <a:schemeClr val="accent1"/>
                    </a:gs>
                    <a:gs pos="0">
                      <a:schemeClr val="accent2"/>
                    </a:gs>
                  </a:gsLst>
                  <a:lin ang="0" scaled="1"/>
                </a:gradFill>
                <a:latin typeface="페이퍼로지 8 ExtraBold" pitchFamily="2" charset="-127"/>
                <a:ea typeface="페이퍼로지 8 ExtraBold" pitchFamily="2" charset="-127"/>
              </a:rPr>
              <a:t>멈췄던 심장</a:t>
            </a:r>
            <a:r>
              <a:rPr lang="en-US" altLang="ko-KR" sz="3600" dirty="0">
                <a:gradFill>
                  <a:gsLst>
                    <a:gs pos="32000">
                      <a:srgbClr val="92389C"/>
                    </a:gs>
                    <a:gs pos="75000">
                      <a:schemeClr val="accent1"/>
                    </a:gs>
                    <a:gs pos="0">
                      <a:schemeClr val="accent2"/>
                    </a:gs>
                  </a:gsLst>
                  <a:lin ang="0" scaled="1"/>
                </a:gradFill>
                <a:latin typeface="페이퍼로지 8 ExtraBold" pitchFamily="2" charset="-127"/>
                <a:ea typeface="페이퍼로지 8 ExtraBold" pitchFamily="2" charset="-127"/>
              </a:rPr>
              <a:t>, </a:t>
            </a:r>
            <a:r>
              <a:rPr lang="ko-KR" altLang="en-US" sz="3600" dirty="0" err="1">
                <a:gradFill>
                  <a:gsLst>
                    <a:gs pos="32000">
                      <a:srgbClr val="92389C"/>
                    </a:gs>
                    <a:gs pos="75000">
                      <a:schemeClr val="accent1"/>
                    </a:gs>
                    <a:gs pos="0">
                      <a:schemeClr val="accent2"/>
                    </a:gs>
                  </a:gsLst>
                  <a:lin ang="0" scaled="1"/>
                </a:gradFill>
                <a:latin typeface="페이퍼로지 8 ExtraBold" pitchFamily="2" charset="-127"/>
                <a:ea typeface="페이퍼로지 8 ExtraBold" pitchFamily="2" charset="-127"/>
              </a:rPr>
              <a:t>다시뛰는</a:t>
            </a:r>
            <a:r>
              <a:rPr lang="ko-KR" altLang="en-US" sz="3600" dirty="0">
                <a:gradFill>
                  <a:gsLst>
                    <a:gs pos="32000">
                      <a:srgbClr val="92389C"/>
                    </a:gs>
                    <a:gs pos="75000">
                      <a:schemeClr val="accent1"/>
                    </a:gs>
                    <a:gs pos="0">
                      <a:schemeClr val="accent2"/>
                    </a:gs>
                  </a:gsLst>
                  <a:lin ang="0" scaled="1"/>
                </a:gradFill>
                <a:latin typeface="페이퍼로지 8 ExtraBold" pitchFamily="2" charset="-127"/>
                <a:ea typeface="페이퍼로지 8 ExtraBold" pitchFamily="2" charset="-127"/>
              </a:rPr>
              <a:t> 포항의 혁신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E2548D-023F-BCE8-958C-1A993BD21996}"/>
              </a:ext>
            </a:extLst>
          </p:cNvPr>
          <p:cNvSpPr txBox="1"/>
          <p:nvPr/>
        </p:nvSpPr>
        <p:spPr>
          <a:xfrm>
            <a:off x="980387" y="4415676"/>
            <a:ext cx="60976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5 Medium" pitchFamily="2" charset="-127"/>
                <a:ea typeface="페이퍼로지 5 Medium" pitchFamily="2" charset="-127"/>
              </a:rPr>
              <a:t>함께 뜁시다</a:t>
            </a:r>
            <a:r>
              <a:rPr lang="en-US" altLang="ko-K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페이퍼로지 5 Medium" pitchFamily="2" charset="-127"/>
                <a:ea typeface="페이퍼로지 5 Medium" pitchFamily="2" charset="-127"/>
              </a:rPr>
              <a:t>!</a:t>
            </a: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084AA8B5-69CE-AAAA-35F2-E5E8F75FF8F7}"/>
              </a:ext>
            </a:extLst>
          </p:cNvPr>
          <p:cNvGrpSpPr/>
          <p:nvPr/>
        </p:nvGrpSpPr>
        <p:grpSpPr>
          <a:xfrm flipH="1" flipV="1">
            <a:off x="9322668" y="1364194"/>
            <a:ext cx="642307" cy="163916"/>
            <a:chOff x="8110621" y="4927211"/>
            <a:chExt cx="839788" cy="214313"/>
          </a:xfrm>
          <a:solidFill>
            <a:srgbClr val="FF0000"/>
          </a:solidFill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D16FABAD-979C-C605-D6D5-B8462D524B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065377" y="4972455"/>
              <a:ext cx="214313" cy="123825"/>
            </a:xfrm>
            <a:custGeom>
              <a:avLst/>
              <a:gdLst>
                <a:gd name="T0" fmla="*/ 3 w 27"/>
                <a:gd name="T1" fmla="*/ 15 h 16"/>
                <a:gd name="T2" fmla="*/ 1 w 27"/>
                <a:gd name="T3" fmla="*/ 15 h 16"/>
                <a:gd name="T4" fmla="*/ 1 w 27"/>
                <a:gd name="T5" fmla="*/ 12 h 16"/>
                <a:gd name="T6" fmla="*/ 12 w 27"/>
                <a:gd name="T7" fmla="*/ 1 h 16"/>
                <a:gd name="T8" fmla="*/ 15 w 27"/>
                <a:gd name="T9" fmla="*/ 1 h 16"/>
                <a:gd name="T10" fmla="*/ 26 w 27"/>
                <a:gd name="T11" fmla="*/ 12 h 16"/>
                <a:gd name="T12" fmla="*/ 26 w 27"/>
                <a:gd name="T13" fmla="*/ 15 h 16"/>
                <a:gd name="T14" fmla="*/ 23 w 27"/>
                <a:gd name="T15" fmla="*/ 15 h 16"/>
                <a:gd name="T16" fmla="*/ 14 w 27"/>
                <a:gd name="T17" fmla="*/ 5 h 16"/>
                <a:gd name="T18" fmla="*/ 4 w 27"/>
                <a:gd name="T19" fmla="*/ 15 h 16"/>
                <a:gd name="T20" fmla="*/ 3 w 27"/>
                <a:gd name="T21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6">
                  <a:moveTo>
                    <a:pt x="3" y="15"/>
                  </a:moveTo>
                  <a:cubicBezTo>
                    <a:pt x="2" y="15"/>
                    <a:pt x="2" y="15"/>
                    <a:pt x="1" y="15"/>
                  </a:cubicBezTo>
                  <a:cubicBezTo>
                    <a:pt x="0" y="14"/>
                    <a:pt x="0" y="13"/>
                    <a:pt x="1" y="1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3"/>
                    <a:pt x="27" y="14"/>
                    <a:pt x="26" y="15"/>
                  </a:cubicBezTo>
                  <a:cubicBezTo>
                    <a:pt x="25" y="16"/>
                    <a:pt x="24" y="16"/>
                    <a:pt x="23" y="1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3" y="15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488A0C92-89F1-01B5-C45B-E259613667F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247940" y="4975630"/>
              <a:ext cx="214313" cy="117475"/>
            </a:xfrm>
            <a:custGeom>
              <a:avLst/>
              <a:gdLst>
                <a:gd name="T0" fmla="*/ 3 w 27"/>
                <a:gd name="T1" fmla="*/ 15 h 15"/>
                <a:gd name="T2" fmla="*/ 1 w 27"/>
                <a:gd name="T3" fmla="*/ 14 h 15"/>
                <a:gd name="T4" fmla="*/ 1 w 27"/>
                <a:gd name="T5" fmla="*/ 11 h 15"/>
                <a:gd name="T6" fmla="*/ 12 w 27"/>
                <a:gd name="T7" fmla="*/ 0 h 15"/>
                <a:gd name="T8" fmla="*/ 15 w 27"/>
                <a:gd name="T9" fmla="*/ 0 h 15"/>
                <a:gd name="T10" fmla="*/ 26 w 27"/>
                <a:gd name="T11" fmla="*/ 11 h 15"/>
                <a:gd name="T12" fmla="*/ 26 w 27"/>
                <a:gd name="T13" fmla="*/ 14 h 15"/>
                <a:gd name="T14" fmla="*/ 23 w 27"/>
                <a:gd name="T15" fmla="*/ 14 h 15"/>
                <a:gd name="T16" fmla="*/ 14 w 27"/>
                <a:gd name="T17" fmla="*/ 4 h 15"/>
                <a:gd name="T18" fmla="*/ 4 w 27"/>
                <a:gd name="T19" fmla="*/ 14 h 15"/>
                <a:gd name="T20" fmla="*/ 3 w 27"/>
                <a:gd name="T2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5">
                  <a:moveTo>
                    <a:pt x="3" y="15"/>
                  </a:moveTo>
                  <a:cubicBezTo>
                    <a:pt x="2" y="15"/>
                    <a:pt x="2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4" y="0"/>
                    <a:pt x="15" y="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2"/>
                    <a:pt x="27" y="13"/>
                    <a:pt x="26" y="14"/>
                  </a:cubicBezTo>
                  <a:cubicBezTo>
                    <a:pt x="25" y="15"/>
                    <a:pt x="24" y="15"/>
                    <a:pt x="23" y="1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3" y="15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id="{2212304D-A519-1309-7DEB-4C84CFD5557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427327" y="4975630"/>
              <a:ext cx="214313" cy="117475"/>
            </a:xfrm>
            <a:custGeom>
              <a:avLst/>
              <a:gdLst>
                <a:gd name="T0" fmla="*/ 25 w 27"/>
                <a:gd name="T1" fmla="*/ 15 h 15"/>
                <a:gd name="T2" fmla="*/ 23 w 27"/>
                <a:gd name="T3" fmla="*/ 14 h 15"/>
                <a:gd name="T4" fmla="*/ 14 w 27"/>
                <a:gd name="T5" fmla="*/ 5 h 15"/>
                <a:gd name="T6" fmla="*/ 4 w 27"/>
                <a:gd name="T7" fmla="*/ 14 h 15"/>
                <a:gd name="T8" fmla="*/ 1 w 27"/>
                <a:gd name="T9" fmla="*/ 14 h 15"/>
                <a:gd name="T10" fmla="*/ 1 w 27"/>
                <a:gd name="T11" fmla="*/ 11 h 15"/>
                <a:gd name="T12" fmla="*/ 12 w 27"/>
                <a:gd name="T13" fmla="*/ 0 h 15"/>
                <a:gd name="T14" fmla="*/ 15 w 27"/>
                <a:gd name="T15" fmla="*/ 0 h 15"/>
                <a:gd name="T16" fmla="*/ 26 w 27"/>
                <a:gd name="T17" fmla="*/ 11 h 15"/>
                <a:gd name="T18" fmla="*/ 26 w 27"/>
                <a:gd name="T19" fmla="*/ 14 h 15"/>
                <a:gd name="T20" fmla="*/ 25 w 27"/>
                <a:gd name="T2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5">
                  <a:moveTo>
                    <a:pt x="25" y="15"/>
                  </a:moveTo>
                  <a:cubicBezTo>
                    <a:pt x="24" y="15"/>
                    <a:pt x="23" y="15"/>
                    <a:pt x="23" y="1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5"/>
                    <a:pt x="2" y="15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4" y="0"/>
                    <a:pt x="15" y="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2"/>
                    <a:pt x="27" y="13"/>
                    <a:pt x="26" y="14"/>
                  </a:cubicBezTo>
                  <a:cubicBezTo>
                    <a:pt x="26" y="15"/>
                    <a:pt x="25" y="15"/>
                    <a:pt x="25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30" name="Freeform 8">
              <a:extLst>
                <a:ext uri="{FF2B5EF4-FFF2-40B4-BE49-F238E27FC236}">
                  <a16:creationId xmlns:a16="http://schemas.microsoft.com/office/drawing/2014/main" id="{3CAECE10-4EC2-8702-06AF-900EA132EF9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605922" y="4976424"/>
              <a:ext cx="214313" cy="115888"/>
            </a:xfrm>
            <a:custGeom>
              <a:avLst/>
              <a:gdLst>
                <a:gd name="T0" fmla="*/ 3 w 27"/>
                <a:gd name="T1" fmla="*/ 15 h 15"/>
                <a:gd name="T2" fmla="*/ 1 w 27"/>
                <a:gd name="T3" fmla="*/ 14 h 15"/>
                <a:gd name="T4" fmla="*/ 1 w 27"/>
                <a:gd name="T5" fmla="*/ 11 h 15"/>
                <a:gd name="T6" fmla="*/ 12 w 27"/>
                <a:gd name="T7" fmla="*/ 1 h 15"/>
                <a:gd name="T8" fmla="*/ 15 w 27"/>
                <a:gd name="T9" fmla="*/ 1 h 15"/>
                <a:gd name="T10" fmla="*/ 26 w 27"/>
                <a:gd name="T11" fmla="*/ 11 h 15"/>
                <a:gd name="T12" fmla="*/ 26 w 27"/>
                <a:gd name="T13" fmla="*/ 14 h 15"/>
                <a:gd name="T14" fmla="*/ 23 w 27"/>
                <a:gd name="T15" fmla="*/ 14 h 15"/>
                <a:gd name="T16" fmla="*/ 14 w 27"/>
                <a:gd name="T17" fmla="*/ 5 h 15"/>
                <a:gd name="T18" fmla="*/ 4 w 27"/>
                <a:gd name="T19" fmla="*/ 14 h 15"/>
                <a:gd name="T20" fmla="*/ 3 w 27"/>
                <a:gd name="T2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5">
                  <a:moveTo>
                    <a:pt x="3" y="15"/>
                  </a:moveTo>
                  <a:cubicBezTo>
                    <a:pt x="2" y="15"/>
                    <a:pt x="2" y="15"/>
                    <a:pt x="1" y="14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2"/>
                    <a:pt x="27" y="14"/>
                    <a:pt x="26" y="14"/>
                  </a:cubicBezTo>
                  <a:cubicBezTo>
                    <a:pt x="25" y="15"/>
                    <a:pt x="24" y="15"/>
                    <a:pt x="23" y="1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3" y="15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31" name="Freeform 9">
              <a:extLst>
                <a:ext uri="{FF2B5EF4-FFF2-40B4-BE49-F238E27FC236}">
                  <a16:creationId xmlns:a16="http://schemas.microsoft.com/office/drawing/2014/main" id="{CB1076F3-234A-676A-7F24-37E045B6951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784515" y="4975630"/>
              <a:ext cx="214313" cy="117475"/>
            </a:xfrm>
            <a:custGeom>
              <a:avLst/>
              <a:gdLst>
                <a:gd name="T0" fmla="*/ 3 w 27"/>
                <a:gd name="T1" fmla="*/ 15 h 15"/>
                <a:gd name="T2" fmla="*/ 1 w 27"/>
                <a:gd name="T3" fmla="*/ 14 h 15"/>
                <a:gd name="T4" fmla="*/ 1 w 27"/>
                <a:gd name="T5" fmla="*/ 12 h 15"/>
                <a:gd name="T6" fmla="*/ 12 w 27"/>
                <a:gd name="T7" fmla="*/ 1 h 15"/>
                <a:gd name="T8" fmla="*/ 15 w 27"/>
                <a:gd name="T9" fmla="*/ 1 h 15"/>
                <a:gd name="T10" fmla="*/ 26 w 27"/>
                <a:gd name="T11" fmla="*/ 12 h 15"/>
                <a:gd name="T12" fmla="*/ 26 w 27"/>
                <a:gd name="T13" fmla="*/ 14 h 15"/>
                <a:gd name="T14" fmla="*/ 23 w 27"/>
                <a:gd name="T15" fmla="*/ 14 h 15"/>
                <a:gd name="T16" fmla="*/ 14 w 27"/>
                <a:gd name="T17" fmla="*/ 5 h 15"/>
                <a:gd name="T18" fmla="*/ 4 w 27"/>
                <a:gd name="T19" fmla="*/ 14 h 15"/>
                <a:gd name="T20" fmla="*/ 3 w 27"/>
                <a:gd name="T2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5">
                  <a:moveTo>
                    <a:pt x="3" y="15"/>
                  </a:moveTo>
                  <a:cubicBezTo>
                    <a:pt x="2" y="15"/>
                    <a:pt x="2" y="15"/>
                    <a:pt x="1" y="14"/>
                  </a:cubicBezTo>
                  <a:cubicBezTo>
                    <a:pt x="0" y="14"/>
                    <a:pt x="0" y="12"/>
                    <a:pt x="1" y="1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2"/>
                    <a:pt x="27" y="14"/>
                    <a:pt x="26" y="14"/>
                  </a:cubicBezTo>
                  <a:cubicBezTo>
                    <a:pt x="25" y="15"/>
                    <a:pt x="24" y="15"/>
                    <a:pt x="23" y="1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3" y="15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</p:grpSp>
      <p:sp>
        <p:nvSpPr>
          <p:cNvPr id="12" name="자유형: 도형 11">
            <a:extLst>
              <a:ext uri="{FF2B5EF4-FFF2-40B4-BE49-F238E27FC236}">
                <a16:creationId xmlns:a16="http://schemas.microsoft.com/office/drawing/2014/main" id="{8AFBF41E-DE23-4381-C588-EA33CFB76E3C}"/>
              </a:ext>
            </a:extLst>
          </p:cNvPr>
          <p:cNvSpPr/>
          <p:nvPr/>
        </p:nvSpPr>
        <p:spPr>
          <a:xfrm rot="10800000">
            <a:off x="7422029" y="4150743"/>
            <a:ext cx="4769971" cy="2707257"/>
          </a:xfrm>
          <a:custGeom>
            <a:avLst/>
            <a:gdLst>
              <a:gd name="connsiteX0" fmla="*/ 2860594 w 4769971"/>
              <a:gd name="connsiteY0" fmla="*/ 2707257 h 2707257"/>
              <a:gd name="connsiteX1" fmla="*/ 2826846 w 4769971"/>
              <a:gd name="connsiteY1" fmla="*/ 2707182 h 2707257"/>
              <a:gd name="connsiteX2" fmla="*/ 2782118 w 4769971"/>
              <a:gd name="connsiteY2" fmla="*/ 2707080 h 2707257"/>
              <a:gd name="connsiteX3" fmla="*/ 2781047 w 4769971"/>
              <a:gd name="connsiteY3" fmla="*/ 2707257 h 2707257"/>
              <a:gd name="connsiteX4" fmla="*/ 2352318 w 4769971"/>
              <a:gd name="connsiteY4" fmla="*/ 2706291 h 2707257"/>
              <a:gd name="connsiteX5" fmla="*/ 2155220 w 4769971"/>
              <a:gd name="connsiteY5" fmla="*/ 2705845 h 2707257"/>
              <a:gd name="connsiteX6" fmla="*/ 2146678 w 4769971"/>
              <a:gd name="connsiteY6" fmla="*/ 2707257 h 2707257"/>
              <a:gd name="connsiteX7" fmla="*/ 2115906 w 4769971"/>
              <a:gd name="connsiteY7" fmla="*/ 2707188 h 2707257"/>
              <a:gd name="connsiteX8" fmla="*/ 2068201 w 4769971"/>
              <a:gd name="connsiteY8" fmla="*/ 2707080 h 2707257"/>
              <a:gd name="connsiteX9" fmla="*/ 2067131 w 4769971"/>
              <a:gd name="connsiteY9" fmla="*/ 2707257 h 2707257"/>
              <a:gd name="connsiteX10" fmla="*/ 97703 w 4769971"/>
              <a:gd name="connsiteY10" fmla="*/ 2702815 h 2707257"/>
              <a:gd name="connsiteX11" fmla="*/ 0 w 4769971"/>
              <a:gd name="connsiteY11" fmla="*/ 2702596 h 2707257"/>
              <a:gd name="connsiteX12" fmla="*/ 0 w 4769971"/>
              <a:gd name="connsiteY12" fmla="*/ 0 h 2707257"/>
              <a:gd name="connsiteX13" fmla="*/ 4769971 w 4769971"/>
              <a:gd name="connsiteY13" fmla="*/ 0 h 2707257"/>
              <a:gd name="connsiteX14" fmla="*/ 4658986 w 4769971"/>
              <a:gd name="connsiteY14" fmla="*/ 193238 h 2707257"/>
              <a:gd name="connsiteX15" fmla="*/ 3390927 w 4769971"/>
              <a:gd name="connsiteY15" fmla="*/ 2401069 h 2707257"/>
              <a:gd name="connsiteX16" fmla="*/ 3164153 w 4769971"/>
              <a:gd name="connsiteY16" fmla="*/ 2620658 h 2707257"/>
              <a:gd name="connsiteX17" fmla="*/ 2860594 w 4769971"/>
              <a:gd name="connsiteY17" fmla="*/ 2707257 h 2707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769971" h="2707257">
                <a:moveTo>
                  <a:pt x="2860594" y="2707257"/>
                </a:moveTo>
                <a:cubicBezTo>
                  <a:pt x="2860594" y="2707257"/>
                  <a:pt x="2860594" y="2707257"/>
                  <a:pt x="2826846" y="2707182"/>
                </a:cubicBezTo>
                <a:lnTo>
                  <a:pt x="2782118" y="2707080"/>
                </a:lnTo>
                <a:lnTo>
                  <a:pt x="2781047" y="2707257"/>
                </a:lnTo>
                <a:cubicBezTo>
                  <a:pt x="2781047" y="2707257"/>
                  <a:pt x="2781047" y="2707257"/>
                  <a:pt x="2352318" y="2706291"/>
                </a:cubicBezTo>
                <a:lnTo>
                  <a:pt x="2155220" y="2705845"/>
                </a:lnTo>
                <a:lnTo>
                  <a:pt x="2146678" y="2707257"/>
                </a:lnTo>
                <a:cubicBezTo>
                  <a:pt x="2146678" y="2707257"/>
                  <a:pt x="2146678" y="2707257"/>
                  <a:pt x="2115906" y="2707188"/>
                </a:cubicBezTo>
                <a:lnTo>
                  <a:pt x="2068201" y="2707080"/>
                </a:lnTo>
                <a:lnTo>
                  <a:pt x="2067131" y="2707257"/>
                </a:lnTo>
                <a:cubicBezTo>
                  <a:pt x="2067131" y="2707257"/>
                  <a:pt x="2067131" y="2707257"/>
                  <a:pt x="97703" y="2702815"/>
                </a:cubicBezTo>
                <a:lnTo>
                  <a:pt x="0" y="2702596"/>
                </a:lnTo>
                <a:lnTo>
                  <a:pt x="0" y="0"/>
                </a:lnTo>
                <a:lnTo>
                  <a:pt x="4769971" y="0"/>
                </a:lnTo>
                <a:lnTo>
                  <a:pt x="4658986" y="193238"/>
                </a:lnTo>
                <a:cubicBezTo>
                  <a:pt x="4362063" y="710213"/>
                  <a:pt x="3953395" y="1421751"/>
                  <a:pt x="3390927" y="2401069"/>
                </a:cubicBezTo>
                <a:cubicBezTo>
                  <a:pt x="3350230" y="2483673"/>
                  <a:pt x="3252542" y="2569627"/>
                  <a:pt x="3164153" y="2620658"/>
                </a:cubicBezTo>
                <a:cubicBezTo>
                  <a:pt x="3075762" y="2671691"/>
                  <a:pt x="2974577" y="2700554"/>
                  <a:pt x="2860594" y="2707257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 latinLnBrk="0"/>
            <a:endParaRPr lang="ko-KR" altLang="en-US" kern="0" dirty="0">
              <a:solidFill>
                <a:prstClr val="white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50" name="그림 49">
            <a:extLst>
              <a:ext uri="{FF2B5EF4-FFF2-40B4-BE49-F238E27FC236}">
                <a16:creationId xmlns:a16="http://schemas.microsoft.com/office/drawing/2014/main" id="{67507164-E5B8-2DAB-D39B-9AF8F52DB6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77219" y="4462558"/>
            <a:ext cx="3614481" cy="2409654"/>
          </a:xfrm>
          <a:custGeom>
            <a:avLst/>
            <a:gdLst>
              <a:gd name="connsiteX0" fmla="*/ 1907082 w 4843480"/>
              <a:gd name="connsiteY0" fmla="*/ 0 h 2643394"/>
              <a:gd name="connsiteX1" fmla="*/ 2609127 w 4843480"/>
              <a:gd name="connsiteY1" fmla="*/ 1584 h 2643394"/>
              <a:gd name="connsiteX2" fmla="*/ 2679704 w 4843480"/>
              <a:gd name="connsiteY2" fmla="*/ 1743 h 2643394"/>
              <a:gd name="connsiteX3" fmla="*/ 2690249 w 4843480"/>
              <a:gd name="connsiteY3" fmla="*/ 0 h 2643394"/>
              <a:gd name="connsiteX4" fmla="*/ 4654434 w 4843480"/>
              <a:gd name="connsiteY4" fmla="*/ 4431 h 2643394"/>
              <a:gd name="connsiteX5" fmla="*/ 4843480 w 4843480"/>
              <a:gd name="connsiteY5" fmla="*/ 4857 h 2643394"/>
              <a:gd name="connsiteX6" fmla="*/ 4843480 w 4843480"/>
              <a:gd name="connsiteY6" fmla="*/ 2643394 h 2643394"/>
              <a:gd name="connsiteX7" fmla="*/ 0 w 4843480"/>
              <a:gd name="connsiteY7" fmla="*/ 2643394 h 2643394"/>
              <a:gd name="connsiteX8" fmla="*/ 81480 w 4843480"/>
              <a:gd name="connsiteY8" fmla="*/ 2501529 h 2643394"/>
              <a:gd name="connsiteX9" fmla="*/ 1325306 w 4843480"/>
              <a:gd name="connsiteY9" fmla="*/ 335889 h 2643394"/>
              <a:gd name="connsiteX10" fmla="*/ 1574077 w 4843480"/>
              <a:gd name="connsiteY10" fmla="*/ 94999 h 2643394"/>
              <a:gd name="connsiteX11" fmla="*/ 1907082 w 4843480"/>
              <a:gd name="connsiteY11" fmla="*/ 0 h 2643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3480" h="2643394">
                <a:moveTo>
                  <a:pt x="1907082" y="0"/>
                </a:moveTo>
                <a:cubicBezTo>
                  <a:pt x="1907082" y="0"/>
                  <a:pt x="1907082" y="0"/>
                  <a:pt x="2609127" y="1584"/>
                </a:cubicBezTo>
                <a:lnTo>
                  <a:pt x="2679704" y="1743"/>
                </a:lnTo>
                <a:lnTo>
                  <a:pt x="2690249" y="0"/>
                </a:lnTo>
                <a:cubicBezTo>
                  <a:pt x="2690249" y="0"/>
                  <a:pt x="2690249" y="0"/>
                  <a:pt x="4654434" y="4431"/>
                </a:cubicBezTo>
                <a:lnTo>
                  <a:pt x="4843480" y="4857"/>
                </a:lnTo>
                <a:lnTo>
                  <a:pt x="4843480" y="2643394"/>
                </a:lnTo>
                <a:lnTo>
                  <a:pt x="0" y="2643394"/>
                </a:lnTo>
                <a:lnTo>
                  <a:pt x="81480" y="2501529"/>
                </a:lnTo>
                <a:cubicBezTo>
                  <a:pt x="391500" y="1961749"/>
                  <a:pt x="796425" y="1256729"/>
                  <a:pt x="1325306" y="335889"/>
                </a:cubicBezTo>
                <a:cubicBezTo>
                  <a:pt x="1369951" y="245273"/>
                  <a:pt x="1477115" y="150981"/>
                  <a:pt x="1574077" y="94999"/>
                </a:cubicBezTo>
                <a:cubicBezTo>
                  <a:pt x="1671042" y="39016"/>
                  <a:pt x="1782043" y="7353"/>
                  <a:pt x="1907082" y="0"/>
                </a:cubicBezTo>
                <a:close/>
              </a:path>
            </a:pathLst>
          </a:custGeom>
          <a:solidFill>
            <a:schemeClr val="bg1"/>
          </a:solidFill>
        </p:spPr>
      </p:pic>
      <p:grpSp>
        <p:nvGrpSpPr>
          <p:cNvPr id="53" name="그룹 52">
            <a:extLst>
              <a:ext uri="{FF2B5EF4-FFF2-40B4-BE49-F238E27FC236}">
                <a16:creationId xmlns:a16="http://schemas.microsoft.com/office/drawing/2014/main" id="{5BD07536-6F00-26C9-4B86-AC3040AA73A4}"/>
              </a:ext>
            </a:extLst>
          </p:cNvPr>
          <p:cNvGrpSpPr/>
          <p:nvPr/>
        </p:nvGrpSpPr>
        <p:grpSpPr>
          <a:xfrm flipV="1">
            <a:off x="5876156" y="4075444"/>
            <a:ext cx="642307" cy="163916"/>
            <a:chOff x="8110621" y="4927211"/>
            <a:chExt cx="839788" cy="214313"/>
          </a:xfrm>
          <a:solidFill>
            <a:schemeClr val="accent2"/>
          </a:solidFill>
        </p:grpSpPr>
        <p:sp>
          <p:nvSpPr>
            <p:cNvPr id="54" name="Freeform 5">
              <a:extLst>
                <a:ext uri="{FF2B5EF4-FFF2-40B4-BE49-F238E27FC236}">
                  <a16:creationId xmlns:a16="http://schemas.microsoft.com/office/drawing/2014/main" id="{6764EF07-DB22-6DB7-1B33-5097D980766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065377" y="4972455"/>
              <a:ext cx="214313" cy="123825"/>
            </a:xfrm>
            <a:custGeom>
              <a:avLst/>
              <a:gdLst>
                <a:gd name="T0" fmla="*/ 3 w 27"/>
                <a:gd name="T1" fmla="*/ 15 h 16"/>
                <a:gd name="T2" fmla="*/ 1 w 27"/>
                <a:gd name="T3" fmla="*/ 15 h 16"/>
                <a:gd name="T4" fmla="*/ 1 w 27"/>
                <a:gd name="T5" fmla="*/ 12 h 16"/>
                <a:gd name="T6" fmla="*/ 12 w 27"/>
                <a:gd name="T7" fmla="*/ 1 h 16"/>
                <a:gd name="T8" fmla="*/ 15 w 27"/>
                <a:gd name="T9" fmla="*/ 1 h 16"/>
                <a:gd name="T10" fmla="*/ 26 w 27"/>
                <a:gd name="T11" fmla="*/ 12 h 16"/>
                <a:gd name="T12" fmla="*/ 26 w 27"/>
                <a:gd name="T13" fmla="*/ 15 h 16"/>
                <a:gd name="T14" fmla="*/ 23 w 27"/>
                <a:gd name="T15" fmla="*/ 15 h 16"/>
                <a:gd name="T16" fmla="*/ 14 w 27"/>
                <a:gd name="T17" fmla="*/ 5 h 16"/>
                <a:gd name="T18" fmla="*/ 4 w 27"/>
                <a:gd name="T19" fmla="*/ 15 h 16"/>
                <a:gd name="T20" fmla="*/ 3 w 27"/>
                <a:gd name="T21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6">
                  <a:moveTo>
                    <a:pt x="3" y="15"/>
                  </a:moveTo>
                  <a:cubicBezTo>
                    <a:pt x="2" y="15"/>
                    <a:pt x="2" y="15"/>
                    <a:pt x="1" y="15"/>
                  </a:cubicBezTo>
                  <a:cubicBezTo>
                    <a:pt x="0" y="14"/>
                    <a:pt x="0" y="13"/>
                    <a:pt x="1" y="1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3"/>
                    <a:pt x="27" y="14"/>
                    <a:pt x="26" y="15"/>
                  </a:cubicBezTo>
                  <a:cubicBezTo>
                    <a:pt x="25" y="16"/>
                    <a:pt x="24" y="16"/>
                    <a:pt x="23" y="1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3" y="15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55" name="Freeform 6">
              <a:extLst>
                <a:ext uri="{FF2B5EF4-FFF2-40B4-BE49-F238E27FC236}">
                  <a16:creationId xmlns:a16="http://schemas.microsoft.com/office/drawing/2014/main" id="{DF857A72-89E4-9074-0445-8C08E49469A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247940" y="4975630"/>
              <a:ext cx="214313" cy="117475"/>
            </a:xfrm>
            <a:custGeom>
              <a:avLst/>
              <a:gdLst>
                <a:gd name="T0" fmla="*/ 3 w 27"/>
                <a:gd name="T1" fmla="*/ 15 h 15"/>
                <a:gd name="T2" fmla="*/ 1 w 27"/>
                <a:gd name="T3" fmla="*/ 14 h 15"/>
                <a:gd name="T4" fmla="*/ 1 w 27"/>
                <a:gd name="T5" fmla="*/ 11 h 15"/>
                <a:gd name="T6" fmla="*/ 12 w 27"/>
                <a:gd name="T7" fmla="*/ 0 h 15"/>
                <a:gd name="T8" fmla="*/ 15 w 27"/>
                <a:gd name="T9" fmla="*/ 0 h 15"/>
                <a:gd name="T10" fmla="*/ 26 w 27"/>
                <a:gd name="T11" fmla="*/ 11 h 15"/>
                <a:gd name="T12" fmla="*/ 26 w 27"/>
                <a:gd name="T13" fmla="*/ 14 h 15"/>
                <a:gd name="T14" fmla="*/ 23 w 27"/>
                <a:gd name="T15" fmla="*/ 14 h 15"/>
                <a:gd name="T16" fmla="*/ 14 w 27"/>
                <a:gd name="T17" fmla="*/ 4 h 15"/>
                <a:gd name="T18" fmla="*/ 4 w 27"/>
                <a:gd name="T19" fmla="*/ 14 h 15"/>
                <a:gd name="T20" fmla="*/ 3 w 27"/>
                <a:gd name="T2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5">
                  <a:moveTo>
                    <a:pt x="3" y="15"/>
                  </a:moveTo>
                  <a:cubicBezTo>
                    <a:pt x="2" y="15"/>
                    <a:pt x="2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4" y="0"/>
                    <a:pt x="15" y="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2"/>
                    <a:pt x="27" y="13"/>
                    <a:pt x="26" y="14"/>
                  </a:cubicBezTo>
                  <a:cubicBezTo>
                    <a:pt x="25" y="15"/>
                    <a:pt x="24" y="15"/>
                    <a:pt x="23" y="1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3" y="15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56" name="Freeform 7">
              <a:extLst>
                <a:ext uri="{FF2B5EF4-FFF2-40B4-BE49-F238E27FC236}">
                  <a16:creationId xmlns:a16="http://schemas.microsoft.com/office/drawing/2014/main" id="{DB86A641-F01A-07B8-973D-FAA79110EDB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427327" y="4975630"/>
              <a:ext cx="214313" cy="117475"/>
            </a:xfrm>
            <a:custGeom>
              <a:avLst/>
              <a:gdLst>
                <a:gd name="T0" fmla="*/ 25 w 27"/>
                <a:gd name="T1" fmla="*/ 15 h 15"/>
                <a:gd name="T2" fmla="*/ 23 w 27"/>
                <a:gd name="T3" fmla="*/ 14 h 15"/>
                <a:gd name="T4" fmla="*/ 14 w 27"/>
                <a:gd name="T5" fmla="*/ 5 h 15"/>
                <a:gd name="T6" fmla="*/ 4 w 27"/>
                <a:gd name="T7" fmla="*/ 14 h 15"/>
                <a:gd name="T8" fmla="*/ 1 w 27"/>
                <a:gd name="T9" fmla="*/ 14 h 15"/>
                <a:gd name="T10" fmla="*/ 1 w 27"/>
                <a:gd name="T11" fmla="*/ 11 h 15"/>
                <a:gd name="T12" fmla="*/ 12 w 27"/>
                <a:gd name="T13" fmla="*/ 0 h 15"/>
                <a:gd name="T14" fmla="*/ 15 w 27"/>
                <a:gd name="T15" fmla="*/ 0 h 15"/>
                <a:gd name="T16" fmla="*/ 26 w 27"/>
                <a:gd name="T17" fmla="*/ 11 h 15"/>
                <a:gd name="T18" fmla="*/ 26 w 27"/>
                <a:gd name="T19" fmla="*/ 14 h 15"/>
                <a:gd name="T20" fmla="*/ 25 w 27"/>
                <a:gd name="T2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5">
                  <a:moveTo>
                    <a:pt x="25" y="15"/>
                  </a:moveTo>
                  <a:cubicBezTo>
                    <a:pt x="24" y="15"/>
                    <a:pt x="23" y="15"/>
                    <a:pt x="23" y="1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5"/>
                    <a:pt x="2" y="15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4" y="0"/>
                    <a:pt x="15" y="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2"/>
                    <a:pt x="27" y="13"/>
                    <a:pt x="26" y="14"/>
                  </a:cubicBezTo>
                  <a:cubicBezTo>
                    <a:pt x="26" y="15"/>
                    <a:pt x="25" y="15"/>
                    <a:pt x="25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57" name="Freeform 8">
              <a:extLst>
                <a:ext uri="{FF2B5EF4-FFF2-40B4-BE49-F238E27FC236}">
                  <a16:creationId xmlns:a16="http://schemas.microsoft.com/office/drawing/2014/main" id="{9FD2437D-1F88-5F95-4ACB-CE37A232702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605922" y="4976424"/>
              <a:ext cx="214313" cy="115888"/>
            </a:xfrm>
            <a:custGeom>
              <a:avLst/>
              <a:gdLst>
                <a:gd name="T0" fmla="*/ 3 w 27"/>
                <a:gd name="T1" fmla="*/ 15 h 15"/>
                <a:gd name="T2" fmla="*/ 1 w 27"/>
                <a:gd name="T3" fmla="*/ 14 h 15"/>
                <a:gd name="T4" fmla="*/ 1 w 27"/>
                <a:gd name="T5" fmla="*/ 11 h 15"/>
                <a:gd name="T6" fmla="*/ 12 w 27"/>
                <a:gd name="T7" fmla="*/ 1 h 15"/>
                <a:gd name="T8" fmla="*/ 15 w 27"/>
                <a:gd name="T9" fmla="*/ 1 h 15"/>
                <a:gd name="T10" fmla="*/ 26 w 27"/>
                <a:gd name="T11" fmla="*/ 11 h 15"/>
                <a:gd name="T12" fmla="*/ 26 w 27"/>
                <a:gd name="T13" fmla="*/ 14 h 15"/>
                <a:gd name="T14" fmla="*/ 23 w 27"/>
                <a:gd name="T15" fmla="*/ 14 h 15"/>
                <a:gd name="T16" fmla="*/ 14 w 27"/>
                <a:gd name="T17" fmla="*/ 5 h 15"/>
                <a:gd name="T18" fmla="*/ 4 w 27"/>
                <a:gd name="T19" fmla="*/ 14 h 15"/>
                <a:gd name="T20" fmla="*/ 3 w 27"/>
                <a:gd name="T2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5">
                  <a:moveTo>
                    <a:pt x="3" y="15"/>
                  </a:moveTo>
                  <a:cubicBezTo>
                    <a:pt x="2" y="15"/>
                    <a:pt x="2" y="15"/>
                    <a:pt x="1" y="14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2"/>
                    <a:pt x="27" y="14"/>
                    <a:pt x="26" y="14"/>
                  </a:cubicBezTo>
                  <a:cubicBezTo>
                    <a:pt x="25" y="15"/>
                    <a:pt x="24" y="15"/>
                    <a:pt x="23" y="1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3" y="15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  <p:sp>
          <p:nvSpPr>
            <p:cNvPr id="58" name="Freeform 9">
              <a:extLst>
                <a:ext uri="{FF2B5EF4-FFF2-40B4-BE49-F238E27FC236}">
                  <a16:creationId xmlns:a16="http://schemas.microsoft.com/office/drawing/2014/main" id="{61647B40-5991-90B0-9036-49E0CEC1B84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784515" y="4975630"/>
              <a:ext cx="214313" cy="117475"/>
            </a:xfrm>
            <a:custGeom>
              <a:avLst/>
              <a:gdLst>
                <a:gd name="T0" fmla="*/ 3 w 27"/>
                <a:gd name="T1" fmla="*/ 15 h 15"/>
                <a:gd name="T2" fmla="*/ 1 w 27"/>
                <a:gd name="T3" fmla="*/ 14 h 15"/>
                <a:gd name="T4" fmla="*/ 1 w 27"/>
                <a:gd name="T5" fmla="*/ 12 h 15"/>
                <a:gd name="T6" fmla="*/ 12 w 27"/>
                <a:gd name="T7" fmla="*/ 1 h 15"/>
                <a:gd name="T8" fmla="*/ 15 w 27"/>
                <a:gd name="T9" fmla="*/ 1 h 15"/>
                <a:gd name="T10" fmla="*/ 26 w 27"/>
                <a:gd name="T11" fmla="*/ 12 h 15"/>
                <a:gd name="T12" fmla="*/ 26 w 27"/>
                <a:gd name="T13" fmla="*/ 14 h 15"/>
                <a:gd name="T14" fmla="*/ 23 w 27"/>
                <a:gd name="T15" fmla="*/ 14 h 15"/>
                <a:gd name="T16" fmla="*/ 14 w 27"/>
                <a:gd name="T17" fmla="*/ 5 h 15"/>
                <a:gd name="T18" fmla="*/ 4 w 27"/>
                <a:gd name="T19" fmla="*/ 14 h 15"/>
                <a:gd name="T20" fmla="*/ 3 w 27"/>
                <a:gd name="T2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5">
                  <a:moveTo>
                    <a:pt x="3" y="15"/>
                  </a:moveTo>
                  <a:cubicBezTo>
                    <a:pt x="2" y="15"/>
                    <a:pt x="2" y="15"/>
                    <a:pt x="1" y="14"/>
                  </a:cubicBezTo>
                  <a:cubicBezTo>
                    <a:pt x="0" y="14"/>
                    <a:pt x="0" y="12"/>
                    <a:pt x="1" y="1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2"/>
                    <a:pt x="27" y="14"/>
                    <a:pt x="26" y="14"/>
                  </a:cubicBezTo>
                  <a:cubicBezTo>
                    <a:pt x="25" y="15"/>
                    <a:pt x="24" y="15"/>
                    <a:pt x="23" y="1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3" y="15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프리젠테이션 4 Regular"/>
                <a:ea typeface="프리젠테이션 4 Regular"/>
                <a:cs typeface="+mn-cs"/>
              </a:endParaRPr>
            </a:p>
          </p:txBody>
        </p:sp>
      </p:grp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3504FCA6-A161-4942-91B4-3CECF21B7CF0}"/>
              </a:ext>
            </a:extLst>
          </p:cNvPr>
          <p:cNvSpPr/>
          <p:nvPr/>
        </p:nvSpPr>
        <p:spPr>
          <a:xfrm>
            <a:off x="10272464" y="187359"/>
            <a:ext cx="1906904" cy="665886"/>
          </a:xfrm>
          <a:prstGeom prst="roundRect">
            <a:avLst>
              <a:gd name="adj" fmla="val 1595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프리젠테이션 7 Bold"/>
                <a:ea typeface="프리젠테이션 4 Regular"/>
                <a:cs typeface="+mn-cs"/>
              </a:rPr>
              <a:t> 박 승 호 前 포항시장</a:t>
            </a:r>
            <a:endParaRPr kumimoji="0" lang="ko-KR" alt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프리젠테이션 7 Bold"/>
              <a:ea typeface="프리젠테이션 7 Bold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756762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테마">
  <a:themeElements>
    <a:clrScheme name="사용자 지정 1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3CC"/>
      </a:accent1>
      <a:accent2>
        <a:srgbClr val="FD3D66"/>
      </a:accent2>
      <a:accent3>
        <a:srgbClr val="002060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프리젠테이션">
      <a:majorFont>
        <a:latin typeface="프리젠테이션 7 Bold"/>
        <a:ea typeface="프리젠테이션 7 Bold"/>
        <a:cs typeface=""/>
      </a:majorFont>
      <a:minorFont>
        <a:latin typeface="프리젠테이션 4 Regular"/>
        <a:ea typeface="프리젠테이션 4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4247</TotalTime>
  <Words>652</Words>
  <Application>Microsoft Office PowerPoint</Application>
  <PresentationFormat>와이드스크린</PresentationFormat>
  <Paragraphs>167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1" baseType="lpstr">
      <vt:lpstr>Arial</vt:lpstr>
      <vt:lpstr>프리젠테이션 7 Bold</vt:lpstr>
      <vt:lpstr>프리젠테이션 4 Regular</vt:lpstr>
      <vt:lpstr>페이퍼로지 5 Medium</vt:lpstr>
      <vt:lpstr>페이퍼로지 8 ExtraBold</vt:lpstr>
      <vt:lpstr>맑은 고딕</vt:lpstr>
      <vt:lpstr>Office 테마</vt:lpstr>
      <vt:lpstr>PowerPoint 프레젠테이션</vt:lpstr>
      <vt:lpstr>PowerPoint 프레젠테이션</vt:lpstr>
      <vt:lpstr>혁신은 거창한 게 아니다</vt:lpstr>
      <vt:lpstr>포항운하 – 버려진 하천의 기적</vt:lpstr>
      <vt:lpstr>아이디어 행정의 성과들</vt:lpstr>
      <vt:lpstr>아이디어 행정의 성과들</vt:lpstr>
      <vt:lpstr>아이디어 행정의 성과들</vt:lpstr>
      <vt:lpstr>아이디어 행정의 성과들</vt:lpstr>
      <vt:lpstr>아이디어 행정의 성과들</vt:lpstr>
      <vt:lpstr>아이디어 행정의 성과들</vt:lpstr>
      <vt:lpstr>아이디어 행정의 성과들</vt:lpstr>
      <vt:lpstr>혁신의 본질 - 실행력</vt:lpstr>
      <vt:lpstr>아이디어가 도시를 바꾼다</vt:lpstr>
      <vt:lpstr>맺음말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ptn</dc:creator>
  <cp:lastModifiedBy>호경 권</cp:lastModifiedBy>
  <cp:revision>105</cp:revision>
  <cp:lastPrinted>2025-10-18T14:17:18Z</cp:lastPrinted>
  <dcterms:created xsi:type="dcterms:W3CDTF">2025-05-12T02:45:23Z</dcterms:created>
  <dcterms:modified xsi:type="dcterms:W3CDTF">2025-10-22T05:19:22Z</dcterms:modified>
</cp:coreProperties>
</file>